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4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9270DB5-C326-4CF6-884A-3D7434ABACC5}" type="datetimeFigureOut">
              <a:rPr lang="en-US" smtClean="0"/>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941B6-64D6-445E-B9BF-9B15EF2EFAA3}" type="slidenum">
              <a:rPr lang="en-US" smtClean="0"/>
              <a:t>‹#›</a:t>
            </a:fld>
            <a:endParaRPr lang="en-US"/>
          </a:p>
        </p:txBody>
      </p:sp>
    </p:spTree>
    <p:extLst>
      <p:ext uri="{BB962C8B-B14F-4D97-AF65-F5344CB8AC3E}">
        <p14:creationId xmlns:p14="http://schemas.microsoft.com/office/powerpoint/2010/main" val="2567613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270DB5-C326-4CF6-884A-3D7434ABACC5}" type="datetimeFigureOut">
              <a:rPr lang="en-US" smtClean="0"/>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941B6-64D6-445E-B9BF-9B15EF2EFAA3}" type="slidenum">
              <a:rPr lang="en-US" smtClean="0"/>
              <a:t>‹#›</a:t>
            </a:fld>
            <a:endParaRPr lang="en-US"/>
          </a:p>
        </p:txBody>
      </p:sp>
    </p:spTree>
    <p:extLst>
      <p:ext uri="{BB962C8B-B14F-4D97-AF65-F5344CB8AC3E}">
        <p14:creationId xmlns:p14="http://schemas.microsoft.com/office/powerpoint/2010/main" val="168132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270DB5-C326-4CF6-884A-3D7434ABACC5}" type="datetimeFigureOut">
              <a:rPr lang="en-US" smtClean="0"/>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941B6-64D6-445E-B9BF-9B15EF2EFAA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397961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270DB5-C326-4CF6-884A-3D7434ABACC5}" type="datetimeFigureOut">
              <a:rPr lang="en-US" smtClean="0"/>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941B6-64D6-445E-B9BF-9B15EF2EFAA3}" type="slidenum">
              <a:rPr lang="en-US" smtClean="0"/>
              <a:t>‹#›</a:t>
            </a:fld>
            <a:endParaRPr lang="en-US"/>
          </a:p>
        </p:txBody>
      </p:sp>
    </p:spTree>
    <p:extLst>
      <p:ext uri="{BB962C8B-B14F-4D97-AF65-F5344CB8AC3E}">
        <p14:creationId xmlns:p14="http://schemas.microsoft.com/office/powerpoint/2010/main" val="31288805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270DB5-C326-4CF6-884A-3D7434ABACC5}" type="datetimeFigureOut">
              <a:rPr lang="en-US" smtClean="0"/>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941B6-64D6-445E-B9BF-9B15EF2EFAA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518850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270DB5-C326-4CF6-884A-3D7434ABACC5}" type="datetimeFigureOut">
              <a:rPr lang="en-US" smtClean="0"/>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941B6-64D6-445E-B9BF-9B15EF2EFAA3}" type="slidenum">
              <a:rPr lang="en-US" smtClean="0"/>
              <a:t>‹#›</a:t>
            </a:fld>
            <a:endParaRPr lang="en-US"/>
          </a:p>
        </p:txBody>
      </p:sp>
    </p:spTree>
    <p:extLst>
      <p:ext uri="{BB962C8B-B14F-4D97-AF65-F5344CB8AC3E}">
        <p14:creationId xmlns:p14="http://schemas.microsoft.com/office/powerpoint/2010/main" val="29761138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270DB5-C326-4CF6-884A-3D7434ABACC5}" type="datetimeFigureOut">
              <a:rPr lang="en-US" smtClean="0"/>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941B6-64D6-445E-B9BF-9B15EF2EFAA3}" type="slidenum">
              <a:rPr lang="en-US" smtClean="0"/>
              <a:t>‹#›</a:t>
            </a:fld>
            <a:endParaRPr lang="en-US"/>
          </a:p>
        </p:txBody>
      </p:sp>
    </p:spTree>
    <p:extLst>
      <p:ext uri="{BB962C8B-B14F-4D97-AF65-F5344CB8AC3E}">
        <p14:creationId xmlns:p14="http://schemas.microsoft.com/office/powerpoint/2010/main" val="18443694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270DB5-C326-4CF6-884A-3D7434ABACC5}" type="datetimeFigureOut">
              <a:rPr lang="en-US" smtClean="0"/>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941B6-64D6-445E-B9BF-9B15EF2EFAA3}" type="slidenum">
              <a:rPr lang="en-US" smtClean="0"/>
              <a:t>‹#›</a:t>
            </a:fld>
            <a:endParaRPr lang="en-US"/>
          </a:p>
        </p:txBody>
      </p:sp>
    </p:spTree>
    <p:extLst>
      <p:ext uri="{BB962C8B-B14F-4D97-AF65-F5344CB8AC3E}">
        <p14:creationId xmlns:p14="http://schemas.microsoft.com/office/powerpoint/2010/main" val="3355428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270DB5-C326-4CF6-884A-3D7434ABACC5}" type="datetimeFigureOut">
              <a:rPr lang="en-US" smtClean="0"/>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941B6-64D6-445E-B9BF-9B15EF2EFAA3}" type="slidenum">
              <a:rPr lang="en-US" smtClean="0"/>
              <a:t>‹#›</a:t>
            </a:fld>
            <a:endParaRPr lang="en-US"/>
          </a:p>
        </p:txBody>
      </p:sp>
    </p:spTree>
    <p:extLst>
      <p:ext uri="{BB962C8B-B14F-4D97-AF65-F5344CB8AC3E}">
        <p14:creationId xmlns:p14="http://schemas.microsoft.com/office/powerpoint/2010/main" val="661316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270DB5-C326-4CF6-884A-3D7434ABACC5}" type="datetimeFigureOut">
              <a:rPr lang="en-US" smtClean="0"/>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941B6-64D6-445E-B9BF-9B15EF2EFAA3}" type="slidenum">
              <a:rPr lang="en-US" smtClean="0"/>
              <a:t>‹#›</a:t>
            </a:fld>
            <a:endParaRPr lang="en-US"/>
          </a:p>
        </p:txBody>
      </p:sp>
    </p:spTree>
    <p:extLst>
      <p:ext uri="{BB962C8B-B14F-4D97-AF65-F5344CB8AC3E}">
        <p14:creationId xmlns:p14="http://schemas.microsoft.com/office/powerpoint/2010/main" val="1311977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9270DB5-C326-4CF6-884A-3D7434ABACC5}" type="datetimeFigureOut">
              <a:rPr lang="en-US" smtClean="0"/>
              <a:t>11/23/2022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941B6-64D6-445E-B9BF-9B15EF2EFAA3}" type="slidenum">
              <a:rPr lang="en-US" smtClean="0"/>
              <a:t>‹#›</a:t>
            </a:fld>
            <a:endParaRPr lang="en-US"/>
          </a:p>
        </p:txBody>
      </p:sp>
    </p:spTree>
    <p:extLst>
      <p:ext uri="{BB962C8B-B14F-4D97-AF65-F5344CB8AC3E}">
        <p14:creationId xmlns:p14="http://schemas.microsoft.com/office/powerpoint/2010/main" val="214300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9270DB5-C326-4CF6-884A-3D7434ABACC5}" type="datetimeFigureOut">
              <a:rPr lang="en-US" smtClean="0"/>
              <a:t>11/23/2022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3941B6-64D6-445E-B9BF-9B15EF2EFAA3}" type="slidenum">
              <a:rPr lang="en-US" smtClean="0"/>
              <a:t>‹#›</a:t>
            </a:fld>
            <a:endParaRPr lang="en-US"/>
          </a:p>
        </p:txBody>
      </p:sp>
    </p:spTree>
    <p:extLst>
      <p:ext uri="{BB962C8B-B14F-4D97-AF65-F5344CB8AC3E}">
        <p14:creationId xmlns:p14="http://schemas.microsoft.com/office/powerpoint/2010/main" val="459409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9270DB5-C326-4CF6-884A-3D7434ABACC5}" type="datetimeFigureOut">
              <a:rPr lang="en-US" smtClean="0"/>
              <a:t>11/23/2022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3941B6-64D6-445E-B9BF-9B15EF2EFAA3}" type="slidenum">
              <a:rPr lang="en-US" smtClean="0"/>
              <a:t>‹#›</a:t>
            </a:fld>
            <a:endParaRPr lang="en-US"/>
          </a:p>
        </p:txBody>
      </p:sp>
    </p:spTree>
    <p:extLst>
      <p:ext uri="{BB962C8B-B14F-4D97-AF65-F5344CB8AC3E}">
        <p14:creationId xmlns:p14="http://schemas.microsoft.com/office/powerpoint/2010/main" val="1134238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270DB5-C326-4CF6-884A-3D7434ABACC5}" type="datetimeFigureOut">
              <a:rPr lang="en-US" smtClean="0"/>
              <a:t>11/23/2022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3941B6-64D6-445E-B9BF-9B15EF2EFAA3}" type="slidenum">
              <a:rPr lang="en-US" smtClean="0"/>
              <a:t>‹#›</a:t>
            </a:fld>
            <a:endParaRPr lang="en-US"/>
          </a:p>
        </p:txBody>
      </p:sp>
    </p:spTree>
    <p:extLst>
      <p:ext uri="{BB962C8B-B14F-4D97-AF65-F5344CB8AC3E}">
        <p14:creationId xmlns:p14="http://schemas.microsoft.com/office/powerpoint/2010/main" val="3380109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270DB5-C326-4CF6-884A-3D7434ABACC5}" type="datetimeFigureOut">
              <a:rPr lang="en-US" smtClean="0"/>
              <a:t>11/23/2022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941B6-64D6-445E-B9BF-9B15EF2EFAA3}" type="slidenum">
              <a:rPr lang="en-US" smtClean="0"/>
              <a:t>‹#›</a:t>
            </a:fld>
            <a:endParaRPr lang="en-US"/>
          </a:p>
        </p:txBody>
      </p:sp>
    </p:spTree>
    <p:extLst>
      <p:ext uri="{BB962C8B-B14F-4D97-AF65-F5344CB8AC3E}">
        <p14:creationId xmlns:p14="http://schemas.microsoft.com/office/powerpoint/2010/main" val="1860863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270DB5-C326-4CF6-884A-3D7434ABACC5}" type="datetimeFigureOut">
              <a:rPr lang="en-US" smtClean="0"/>
              <a:t>11/23/2022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941B6-64D6-445E-B9BF-9B15EF2EFAA3}" type="slidenum">
              <a:rPr lang="en-US" smtClean="0"/>
              <a:t>‹#›</a:t>
            </a:fld>
            <a:endParaRPr lang="en-US"/>
          </a:p>
        </p:txBody>
      </p:sp>
    </p:spTree>
    <p:extLst>
      <p:ext uri="{BB962C8B-B14F-4D97-AF65-F5344CB8AC3E}">
        <p14:creationId xmlns:p14="http://schemas.microsoft.com/office/powerpoint/2010/main" val="2202936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9270DB5-C326-4CF6-884A-3D7434ABACC5}" type="datetimeFigureOut">
              <a:rPr lang="en-US" smtClean="0"/>
              <a:t>11/23/2022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63941B6-64D6-445E-B9BF-9B15EF2EFAA3}" type="slidenum">
              <a:rPr lang="en-US" smtClean="0"/>
              <a:t>‹#›</a:t>
            </a:fld>
            <a:endParaRPr lang="en-US"/>
          </a:p>
        </p:txBody>
      </p:sp>
    </p:spTree>
    <p:extLst>
      <p:ext uri="{BB962C8B-B14F-4D97-AF65-F5344CB8AC3E}">
        <p14:creationId xmlns:p14="http://schemas.microsoft.com/office/powerpoint/2010/main" val="8470407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Career VS Job </a:t>
            </a:r>
            <a:endParaRPr lang="en-US" dirty="0"/>
          </a:p>
        </p:txBody>
      </p:sp>
      <p:sp>
        <p:nvSpPr>
          <p:cNvPr id="3" name="Subtitle 2"/>
          <p:cNvSpPr>
            <a:spLocks noGrp="1"/>
          </p:cNvSpPr>
          <p:nvPr>
            <p:ph type="subTitle" idx="1"/>
          </p:nvPr>
        </p:nvSpPr>
        <p:spPr/>
        <p:txBody>
          <a:bodyPr>
            <a:normAutofit lnSpcReduction="10000"/>
          </a:bodyPr>
          <a:lstStyle/>
          <a:p>
            <a:r>
              <a:rPr lang="en-US" dirty="0" smtClean="0"/>
              <a:t>Prepared by </a:t>
            </a:r>
          </a:p>
          <a:p>
            <a:r>
              <a:rPr lang="en-US" dirty="0" smtClean="0"/>
              <a:t>Emran Khan</a:t>
            </a:r>
          </a:p>
          <a:p>
            <a:r>
              <a:rPr lang="en-US" dirty="0" smtClean="0"/>
              <a:t>Lecturer</a:t>
            </a:r>
            <a:endParaRPr lang="en-US" dirty="0"/>
          </a:p>
        </p:txBody>
      </p:sp>
    </p:spTree>
    <p:extLst>
      <p:ext uri="{BB962C8B-B14F-4D97-AF65-F5344CB8AC3E}">
        <p14:creationId xmlns:p14="http://schemas.microsoft.com/office/powerpoint/2010/main" val="3515921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Job </a:t>
            </a:r>
            <a:endParaRPr lang="en-US" dirty="0"/>
          </a:p>
        </p:txBody>
      </p:sp>
      <p:sp>
        <p:nvSpPr>
          <p:cNvPr id="8" name="Content Placeholder 7"/>
          <p:cNvSpPr>
            <a:spLocks noGrp="1"/>
          </p:cNvSpPr>
          <p:nvPr>
            <p:ph idx="1"/>
          </p:nvPr>
        </p:nvSpPr>
        <p:spPr/>
        <p:txBody>
          <a:bodyPr/>
          <a:lstStyle/>
          <a:p>
            <a:r>
              <a:rPr lang="en-US" dirty="0"/>
              <a:t>A task or activity performed by a person, as a part of regular employment to earn money is known as Job. The person who performs the job is known as an employee and the person for whom the job is performed is known as an employer. It involves mental or physical work or both. There is a fixed time for doing a job. Rights, duties, functions, responsibilities and powers are associated with each job.</a:t>
            </a:r>
          </a:p>
          <a:p>
            <a:endParaRPr lang="en-US" dirty="0"/>
          </a:p>
          <a:p>
            <a:r>
              <a:rPr lang="en-US" dirty="0"/>
              <a:t>No doubt, the job is one of the best sources of income to earn the livelihood.</a:t>
            </a:r>
          </a:p>
        </p:txBody>
      </p:sp>
    </p:spTree>
    <p:extLst>
      <p:ext uri="{BB962C8B-B14F-4D97-AF65-F5344CB8AC3E}">
        <p14:creationId xmlns:p14="http://schemas.microsoft.com/office/powerpoint/2010/main" val="9367419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Career</a:t>
            </a:r>
            <a:br>
              <a:rPr lang="en-US" b="1" dirty="0"/>
            </a:br>
            <a:endParaRPr lang="en-US" dirty="0"/>
          </a:p>
        </p:txBody>
      </p:sp>
      <p:sp>
        <p:nvSpPr>
          <p:cNvPr id="3" name="Content Placeholder 2"/>
          <p:cNvSpPr>
            <a:spLocks noGrp="1"/>
          </p:cNvSpPr>
          <p:nvPr>
            <p:ph idx="1"/>
          </p:nvPr>
        </p:nvSpPr>
        <p:spPr/>
        <p:txBody>
          <a:bodyPr/>
          <a:lstStyle/>
          <a:p>
            <a:r>
              <a:rPr lang="en-US" dirty="0"/>
              <a:t>Career is defined as the occupation </a:t>
            </a:r>
            <a:r>
              <a:rPr lang="en-US" dirty="0" err="1"/>
              <a:t>endeavoured</a:t>
            </a:r>
            <a:r>
              <a:rPr lang="en-US" dirty="0"/>
              <a:t> by a person, for an important period of his life. It is the series of jobs that a person has done all over his life. It is the long-term goal of an individual’s life. A career is not confined to a job only, but it is a course of life, in which a person employs his knowledge, skills, education, competencies.</a:t>
            </a:r>
          </a:p>
          <a:p>
            <a:r>
              <a:rPr lang="en-US" dirty="0"/>
              <a:t>Career is not just making money to earn bread and butter, but it is something bigger. </a:t>
            </a:r>
          </a:p>
          <a:p>
            <a:endParaRPr lang="en-US" dirty="0"/>
          </a:p>
        </p:txBody>
      </p:sp>
    </p:spTree>
    <p:extLst>
      <p:ext uri="{BB962C8B-B14F-4D97-AF65-F5344CB8AC3E}">
        <p14:creationId xmlns:p14="http://schemas.microsoft.com/office/powerpoint/2010/main" val="836242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Key Differences Between Job and Career</a:t>
            </a:r>
            <a:br>
              <a:rPr lang="en-US" b="1" dirty="0"/>
            </a:br>
            <a:endParaRPr lang="en-US" dirty="0"/>
          </a:p>
        </p:txBody>
      </p:sp>
      <p:sp>
        <p:nvSpPr>
          <p:cNvPr id="3" name="Content Placeholder 2"/>
          <p:cNvSpPr>
            <a:spLocks noGrp="1"/>
          </p:cNvSpPr>
          <p:nvPr>
            <p:ph idx="1"/>
          </p:nvPr>
        </p:nvSpPr>
        <p:spPr/>
        <p:txBody>
          <a:bodyPr>
            <a:normAutofit/>
          </a:bodyPr>
          <a:lstStyle/>
          <a:p>
            <a:r>
              <a:rPr lang="en-US" dirty="0"/>
              <a:t>The job is defined as a task or duty performed by a person for getting a salary or wages. Career refers to an occupation carried on by a person for his entire life.</a:t>
            </a:r>
          </a:p>
          <a:p>
            <a:r>
              <a:rPr lang="en-US" dirty="0"/>
              <a:t>A job is a trip, but career is a journey.</a:t>
            </a:r>
          </a:p>
          <a:p>
            <a:r>
              <a:rPr lang="en-US" dirty="0"/>
              <a:t>In a job you invest your time and skills to earn money, but when it is about career, you invest your time in following your dreams.</a:t>
            </a:r>
          </a:p>
          <a:p>
            <a:r>
              <a:rPr lang="en-US" dirty="0"/>
              <a:t>A job is when you work for a fixed time. Conversely, a career is when you don’t know whether it is morning or afternoon or night, you sleep late at night and wake up early just to learn and explore more and more</a:t>
            </a:r>
            <a:r>
              <a:rPr lang="en-US" dirty="0" smtClean="0"/>
              <a:t>.</a:t>
            </a:r>
            <a:endParaRPr lang="en-US" dirty="0"/>
          </a:p>
        </p:txBody>
      </p:sp>
    </p:spTree>
    <p:extLst>
      <p:ext uri="{BB962C8B-B14F-4D97-AF65-F5344CB8AC3E}">
        <p14:creationId xmlns:p14="http://schemas.microsoft.com/office/powerpoint/2010/main" val="1675590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Differences Between Job and Career</a:t>
            </a:r>
            <a:br>
              <a:rPr lang="en-US" dirty="0"/>
            </a:br>
            <a:endParaRPr lang="en-US" dirty="0"/>
          </a:p>
        </p:txBody>
      </p:sp>
      <p:sp>
        <p:nvSpPr>
          <p:cNvPr id="3" name="Content Placeholder 2"/>
          <p:cNvSpPr>
            <a:spLocks noGrp="1"/>
          </p:cNvSpPr>
          <p:nvPr>
            <p:ph idx="1"/>
          </p:nvPr>
        </p:nvSpPr>
        <p:spPr/>
        <p:txBody>
          <a:bodyPr/>
          <a:lstStyle/>
          <a:p>
            <a:r>
              <a:rPr lang="en-US" dirty="0"/>
              <a:t>A job is a means for securing the needs of life, but a career is an end in itself, i.e. what a person </a:t>
            </a:r>
            <a:r>
              <a:rPr lang="en-US" dirty="0" smtClean="0"/>
              <a:t>endeavors </a:t>
            </a:r>
            <a:r>
              <a:rPr lang="en-US" dirty="0"/>
              <a:t>until he retires.</a:t>
            </a:r>
          </a:p>
          <a:p>
            <a:r>
              <a:rPr lang="en-US" dirty="0"/>
              <a:t>People hold a job, for a short term while a career is seen as a long-term goal of an individual.</a:t>
            </a:r>
          </a:p>
          <a:p>
            <a:r>
              <a:rPr lang="en-US" dirty="0"/>
              <a:t>The job requires education and skills. On the other hand, career </a:t>
            </a:r>
            <a:r>
              <a:rPr lang="en-US"/>
              <a:t>needs </a:t>
            </a:r>
            <a:r>
              <a:rPr lang="en-US" smtClean="0"/>
              <a:t>specialization </a:t>
            </a:r>
            <a:r>
              <a:rPr lang="en-US" dirty="0"/>
              <a:t>in a specific field.</a:t>
            </a:r>
          </a:p>
          <a:p>
            <a:endParaRPr lang="en-US" dirty="0"/>
          </a:p>
        </p:txBody>
      </p:sp>
    </p:spTree>
    <p:extLst>
      <p:ext uri="{BB962C8B-B14F-4D97-AF65-F5344CB8AC3E}">
        <p14:creationId xmlns:p14="http://schemas.microsoft.com/office/powerpoint/2010/main" val="3776055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a:t>Now, it might be clear, that a job is very different from the career. There can be some jobs in a person’s career. We can also say that there is only one career in a person’s life that incorporates all the jobs. A career is what you see yourself in the future. A job takes your time, provides you with some work and penny. However, a career not only gives you money but also opportunities to do what you love as well as satisfaction. One basic difference between job and career is that job is what you are doing at present, but career is what you have done so far and what you are going to do next.</a:t>
            </a:r>
          </a:p>
        </p:txBody>
      </p:sp>
    </p:spTree>
    <p:extLst>
      <p:ext uri="{BB962C8B-B14F-4D97-AF65-F5344CB8AC3E}">
        <p14:creationId xmlns:p14="http://schemas.microsoft.com/office/powerpoint/2010/main" val="2519030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968052"/>
            <a:ext cx="8596668" cy="1963712"/>
          </a:xfrm>
        </p:spPr>
        <p:txBody>
          <a:bodyPr/>
          <a:lstStyle/>
          <a:p>
            <a:pPr algn="ctr"/>
            <a:r>
              <a:rPr lang="en-US" dirty="0" smtClean="0"/>
              <a:t>Thank You </a:t>
            </a:r>
            <a:endParaRPr lang="en-US" dirty="0"/>
          </a:p>
        </p:txBody>
      </p:sp>
    </p:spTree>
    <p:extLst>
      <p:ext uri="{BB962C8B-B14F-4D97-AF65-F5344CB8AC3E}">
        <p14:creationId xmlns:p14="http://schemas.microsoft.com/office/powerpoint/2010/main" val="200501775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TotalTime>
  <Words>484</Words>
  <Application>Microsoft Office PowerPoint</Application>
  <PresentationFormat>Widescreen</PresentationFormat>
  <Paragraphs>23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Career VS Job </vt:lpstr>
      <vt:lpstr>Job </vt:lpstr>
      <vt:lpstr>Career </vt:lpstr>
      <vt:lpstr>Key Differences Between Job and Career </vt:lpstr>
      <vt:lpstr>Key Differences Between Job and Career </vt:lpstr>
      <vt:lpstr>Conclusion</vt:lpstr>
      <vt:lpstr>Thank You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 VS Job </dc:title>
  <dc:creator>Emran</dc:creator>
  <cp:lastModifiedBy>Emran</cp:lastModifiedBy>
  <cp:revision>2</cp:revision>
  <dcterms:created xsi:type="dcterms:W3CDTF">2022-11-23T05:43:16Z</dcterms:created>
  <dcterms:modified xsi:type="dcterms:W3CDTF">2022-11-23T10:26:55Z</dcterms:modified>
</cp:coreProperties>
</file>