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ran Khan" userId="8e2d8668-6b6a-4293-9e2b-f6dc677a8f93" providerId="ADAL" clId="{A99EBECC-C7B9-4203-B9F6-2F837A6B48F6}"/>
    <pc:docChg chg="undo custSel addSld modSld">
      <pc:chgData name="Emran Khan" userId="8e2d8668-6b6a-4293-9e2b-f6dc677a8f93" providerId="ADAL" clId="{A99EBECC-C7B9-4203-B9F6-2F837A6B48F6}" dt="2022-07-18T14:29:56.056" v="71"/>
      <pc:docMkLst>
        <pc:docMk/>
      </pc:docMkLst>
      <pc:sldChg chg="modSp new mod">
        <pc:chgData name="Emran Khan" userId="8e2d8668-6b6a-4293-9e2b-f6dc677a8f93" providerId="ADAL" clId="{A99EBECC-C7B9-4203-B9F6-2F837A6B48F6}" dt="2022-07-18T14:26:14.655" v="12" actId="20577"/>
        <pc:sldMkLst>
          <pc:docMk/>
          <pc:sldMk cId="531187386" sldId="256"/>
        </pc:sldMkLst>
        <pc:spChg chg="mod">
          <ac:chgData name="Emran Khan" userId="8e2d8668-6b6a-4293-9e2b-f6dc677a8f93" providerId="ADAL" clId="{A99EBECC-C7B9-4203-B9F6-2F837A6B48F6}" dt="2022-07-18T14:26:14.655" v="12" actId="20577"/>
          <ac:spMkLst>
            <pc:docMk/>
            <pc:sldMk cId="531187386" sldId="256"/>
            <ac:spMk id="2" creationId="{A42E0559-B76A-4B8E-A090-C590006C6745}"/>
          </ac:spMkLst>
        </pc:spChg>
        <pc:spChg chg="mod">
          <ac:chgData name="Emran Khan" userId="8e2d8668-6b6a-4293-9e2b-f6dc677a8f93" providerId="ADAL" clId="{A99EBECC-C7B9-4203-B9F6-2F837A6B48F6}" dt="2022-07-18T14:26:06.840" v="1"/>
          <ac:spMkLst>
            <pc:docMk/>
            <pc:sldMk cId="531187386" sldId="256"/>
            <ac:spMk id="3" creationId="{87A7BFDC-C719-4048-A21C-A191B8C64BB0}"/>
          </ac:spMkLst>
        </pc:spChg>
      </pc:sldChg>
      <pc:sldChg chg="delSp modSp new mod">
        <pc:chgData name="Emran Khan" userId="8e2d8668-6b6a-4293-9e2b-f6dc677a8f93" providerId="ADAL" clId="{A99EBECC-C7B9-4203-B9F6-2F837A6B48F6}" dt="2022-07-18T14:26:54.780" v="18" actId="21"/>
        <pc:sldMkLst>
          <pc:docMk/>
          <pc:sldMk cId="1275232757" sldId="257"/>
        </pc:sldMkLst>
        <pc:spChg chg="del mod">
          <ac:chgData name="Emran Khan" userId="8e2d8668-6b6a-4293-9e2b-f6dc677a8f93" providerId="ADAL" clId="{A99EBECC-C7B9-4203-B9F6-2F837A6B48F6}" dt="2022-07-18T14:26:54.780" v="18" actId="21"/>
          <ac:spMkLst>
            <pc:docMk/>
            <pc:sldMk cId="1275232757" sldId="257"/>
            <ac:spMk id="2" creationId="{9BF1C8EE-87A8-4AA8-94BD-602F38DAD599}"/>
          </ac:spMkLst>
        </pc:spChg>
        <pc:spChg chg="mod">
          <ac:chgData name="Emran Khan" userId="8e2d8668-6b6a-4293-9e2b-f6dc677a8f93" providerId="ADAL" clId="{A99EBECC-C7B9-4203-B9F6-2F837A6B48F6}" dt="2022-07-18T14:26:47.270" v="17"/>
          <ac:spMkLst>
            <pc:docMk/>
            <pc:sldMk cId="1275232757" sldId="257"/>
            <ac:spMk id="3" creationId="{605AED17-E706-4158-8B98-CA7A40FAFCD4}"/>
          </ac:spMkLst>
        </pc:spChg>
      </pc:sldChg>
      <pc:sldChg chg="addSp delSp modSp new mod">
        <pc:chgData name="Emran Khan" userId="8e2d8668-6b6a-4293-9e2b-f6dc677a8f93" providerId="ADAL" clId="{A99EBECC-C7B9-4203-B9F6-2F837A6B48F6}" dt="2022-07-18T14:28:14.882" v="27" actId="27636"/>
        <pc:sldMkLst>
          <pc:docMk/>
          <pc:sldMk cId="846182802" sldId="258"/>
        </pc:sldMkLst>
        <pc:spChg chg="mod">
          <ac:chgData name="Emran Khan" userId="8e2d8668-6b6a-4293-9e2b-f6dc677a8f93" providerId="ADAL" clId="{A99EBECC-C7B9-4203-B9F6-2F837A6B48F6}" dt="2022-07-18T14:27:32.185" v="20"/>
          <ac:spMkLst>
            <pc:docMk/>
            <pc:sldMk cId="846182802" sldId="258"/>
            <ac:spMk id="2" creationId="{24C77087-428A-4D5A-BC43-63FF19D2362A}"/>
          </ac:spMkLst>
        </pc:spChg>
        <pc:spChg chg="mod">
          <ac:chgData name="Emran Khan" userId="8e2d8668-6b6a-4293-9e2b-f6dc677a8f93" providerId="ADAL" clId="{A99EBECC-C7B9-4203-B9F6-2F837A6B48F6}" dt="2022-07-18T14:28:14.882" v="27" actId="27636"/>
          <ac:spMkLst>
            <pc:docMk/>
            <pc:sldMk cId="846182802" sldId="258"/>
            <ac:spMk id="3" creationId="{89A551BC-18A8-4212-9194-32887A31BC20}"/>
          </ac:spMkLst>
        </pc:spChg>
        <pc:spChg chg="add del">
          <ac:chgData name="Emran Khan" userId="8e2d8668-6b6a-4293-9e2b-f6dc677a8f93" providerId="ADAL" clId="{A99EBECC-C7B9-4203-B9F6-2F837A6B48F6}" dt="2022-07-18T14:27:54.718" v="22"/>
          <ac:spMkLst>
            <pc:docMk/>
            <pc:sldMk cId="846182802" sldId="258"/>
            <ac:spMk id="4" creationId="{9A7CE9AB-0F22-4E4E-9B75-2612C35E8A2E}"/>
          </ac:spMkLst>
        </pc:spChg>
        <pc:spChg chg="add del">
          <ac:chgData name="Emran Khan" userId="8e2d8668-6b6a-4293-9e2b-f6dc677a8f93" providerId="ADAL" clId="{A99EBECC-C7B9-4203-B9F6-2F837A6B48F6}" dt="2022-07-18T14:27:54.718" v="22"/>
          <ac:spMkLst>
            <pc:docMk/>
            <pc:sldMk cId="846182802" sldId="258"/>
            <ac:spMk id="5" creationId="{FE55CCEC-989A-4EB8-84B0-AF22650D0C85}"/>
          </ac:spMkLst>
        </pc:spChg>
        <pc:spChg chg="add del">
          <ac:chgData name="Emran Khan" userId="8e2d8668-6b6a-4293-9e2b-f6dc677a8f93" providerId="ADAL" clId="{A99EBECC-C7B9-4203-B9F6-2F837A6B48F6}" dt="2022-07-18T14:28:10.166" v="24"/>
          <ac:spMkLst>
            <pc:docMk/>
            <pc:sldMk cId="846182802" sldId="258"/>
            <ac:spMk id="6" creationId="{85A1EE44-3638-4ED8-AAE7-789E032BD414}"/>
          </ac:spMkLst>
        </pc:spChg>
        <pc:spChg chg="add del">
          <ac:chgData name="Emran Khan" userId="8e2d8668-6b6a-4293-9e2b-f6dc677a8f93" providerId="ADAL" clId="{A99EBECC-C7B9-4203-B9F6-2F837A6B48F6}" dt="2022-07-18T14:28:10.166" v="24"/>
          <ac:spMkLst>
            <pc:docMk/>
            <pc:sldMk cId="846182802" sldId="258"/>
            <ac:spMk id="7" creationId="{5042BB3F-E2CD-47CF-BE3F-4D95B87C949D}"/>
          </ac:spMkLst>
        </pc:spChg>
      </pc:sldChg>
      <pc:sldChg chg="addSp delSp modSp new mod">
        <pc:chgData name="Emran Khan" userId="8e2d8668-6b6a-4293-9e2b-f6dc677a8f93" providerId="ADAL" clId="{A99EBECC-C7B9-4203-B9F6-2F837A6B48F6}" dt="2022-07-18T14:29:29.066" v="68" actId="20577"/>
        <pc:sldMkLst>
          <pc:docMk/>
          <pc:sldMk cId="641777475" sldId="259"/>
        </pc:sldMkLst>
        <pc:spChg chg="mod">
          <ac:chgData name="Emran Khan" userId="8e2d8668-6b6a-4293-9e2b-f6dc677a8f93" providerId="ADAL" clId="{A99EBECC-C7B9-4203-B9F6-2F837A6B48F6}" dt="2022-07-18T14:28:52.213" v="29"/>
          <ac:spMkLst>
            <pc:docMk/>
            <pc:sldMk cId="641777475" sldId="259"/>
            <ac:spMk id="2" creationId="{195832CD-9F16-4311-AF82-62DCD51B1FA8}"/>
          </ac:spMkLst>
        </pc:spChg>
        <pc:spChg chg="mod">
          <ac:chgData name="Emran Khan" userId="8e2d8668-6b6a-4293-9e2b-f6dc677a8f93" providerId="ADAL" clId="{A99EBECC-C7B9-4203-B9F6-2F837A6B48F6}" dt="2022-07-18T14:29:29.066" v="68" actId="20577"/>
          <ac:spMkLst>
            <pc:docMk/>
            <pc:sldMk cId="641777475" sldId="259"/>
            <ac:spMk id="3" creationId="{D6052C2F-3634-40D6-8103-99A9BD6B2C0A}"/>
          </ac:spMkLst>
        </pc:spChg>
        <pc:spChg chg="add del mod">
          <ac:chgData name="Emran Khan" userId="8e2d8668-6b6a-4293-9e2b-f6dc677a8f93" providerId="ADAL" clId="{A99EBECC-C7B9-4203-B9F6-2F837A6B48F6}" dt="2022-07-18T14:29:19.381" v="31"/>
          <ac:spMkLst>
            <pc:docMk/>
            <pc:sldMk cId="641777475" sldId="259"/>
            <ac:spMk id="4" creationId="{5850D117-67A0-4069-B7A1-50F94A9B8AFA}"/>
          </ac:spMkLst>
        </pc:spChg>
        <pc:spChg chg="add del mod">
          <ac:chgData name="Emran Khan" userId="8e2d8668-6b6a-4293-9e2b-f6dc677a8f93" providerId="ADAL" clId="{A99EBECC-C7B9-4203-B9F6-2F837A6B48F6}" dt="2022-07-18T14:29:19.381" v="31"/>
          <ac:spMkLst>
            <pc:docMk/>
            <pc:sldMk cId="641777475" sldId="259"/>
            <ac:spMk id="5" creationId="{D11C2B5C-49F3-4AC7-88EE-AD28CD2CC5F2}"/>
          </ac:spMkLst>
        </pc:spChg>
        <pc:spChg chg="add del mod">
          <ac:chgData name="Emran Khan" userId="8e2d8668-6b6a-4293-9e2b-f6dc677a8f93" providerId="ADAL" clId="{A99EBECC-C7B9-4203-B9F6-2F837A6B48F6}" dt="2022-07-18T14:29:19.381" v="31"/>
          <ac:spMkLst>
            <pc:docMk/>
            <pc:sldMk cId="641777475" sldId="259"/>
            <ac:spMk id="6" creationId="{CD607864-20DD-4989-8283-2C48BF661658}"/>
          </ac:spMkLst>
        </pc:spChg>
      </pc:sldChg>
      <pc:sldChg chg="modSp new mod">
        <pc:chgData name="Emran Khan" userId="8e2d8668-6b6a-4293-9e2b-f6dc677a8f93" providerId="ADAL" clId="{A99EBECC-C7B9-4203-B9F6-2F837A6B48F6}" dt="2022-07-18T14:29:56.056" v="71"/>
        <pc:sldMkLst>
          <pc:docMk/>
          <pc:sldMk cId="2098684419" sldId="260"/>
        </pc:sldMkLst>
        <pc:spChg chg="mod">
          <ac:chgData name="Emran Khan" userId="8e2d8668-6b6a-4293-9e2b-f6dc677a8f93" providerId="ADAL" clId="{A99EBECC-C7B9-4203-B9F6-2F837A6B48F6}" dt="2022-07-18T14:29:44.642" v="70"/>
          <ac:spMkLst>
            <pc:docMk/>
            <pc:sldMk cId="2098684419" sldId="260"/>
            <ac:spMk id="2" creationId="{A4057E92-A51B-4773-A1CC-ED51F0CC1D2D}"/>
          </ac:spMkLst>
        </pc:spChg>
        <pc:spChg chg="mod">
          <ac:chgData name="Emran Khan" userId="8e2d8668-6b6a-4293-9e2b-f6dc677a8f93" providerId="ADAL" clId="{A99EBECC-C7B9-4203-B9F6-2F837A6B48F6}" dt="2022-07-18T14:29:56.056" v="71"/>
          <ac:spMkLst>
            <pc:docMk/>
            <pc:sldMk cId="2098684419" sldId="260"/>
            <ac:spMk id="3" creationId="{376CA866-D83F-416A-8028-491A3A9336C7}"/>
          </ac:spMkLst>
        </pc:spChg>
      </pc:sldChg>
      <pc:sldMasterChg chg="addSldLayout">
        <pc:chgData name="Emran Khan" userId="8e2d8668-6b6a-4293-9e2b-f6dc677a8f93" providerId="ADAL" clId="{A99EBECC-C7B9-4203-B9F6-2F837A6B48F6}" dt="2022-07-18T14:26:05.090" v="0" actId="680"/>
        <pc:sldMasterMkLst>
          <pc:docMk/>
          <pc:sldMasterMk cId="1723638284" sldId="2147483648"/>
        </pc:sldMasterMkLst>
        <pc:sldLayoutChg chg="add">
          <pc:chgData name="Emran Khan" userId="8e2d8668-6b6a-4293-9e2b-f6dc677a8f93" providerId="ADAL" clId="{A99EBECC-C7B9-4203-B9F6-2F837A6B48F6}" dt="2022-07-18T14:26:05.090" v="0" actId="680"/>
          <pc:sldLayoutMkLst>
            <pc:docMk/>
            <pc:sldMasterMk cId="1723638284" sldId="2147483648"/>
            <pc:sldLayoutMk cId="3716487828" sldId="214748364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81701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1112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01161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47371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56773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88258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931908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0940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14489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8072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263396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18974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9950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52393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2677505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2033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682133083"/>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houghtco.com/research-essays-and-reports-1692048" TargetMode="External"/><Relationship Id="rId7" Type="http://schemas.openxmlformats.org/officeDocument/2006/relationships/hyperlink" Target="https://www.thoughtco.com/what-is-article-composition-1689004" TargetMode="External"/><Relationship Id="rId2" Type="http://schemas.openxmlformats.org/officeDocument/2006/relationships/hyperlink" Target="https://www.thoughtco.com/richard-nordquist-1688331" TargetMode="External"/><Relationship Id="rId1" Type="http://schemas.openxmlformats.org/officeDocument/2006/relationships/slideLayout" Target="../slideLayouts/slideLayout2.xml"/><Relationship Id="rId6" Type="http://schemas.openxmlformats.org/officeDocument/2006/relationships/hyperlink" Target="https://www.thoughtco.com/what-is-an-essay-1690674" TargetMode="External"/><Relationship Id="rId5" Type="http://schemas.openxmlformats.org/officeDocument/2006/relationships/hyperlink" Target="https://www.thoughtco.com/interview-composition-term-1691078" TargetMode="External"/><Relationship Id="rId4" Type="http://schemas.openxmlformats.org/officeDocument/2006/relationships/hyperlink" Target="https://www.thoughtco.com/why-take-notes-in-literature-class-73517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E0559-B76A-4B8E-A090-C590006C6745}"/>
              </a:ext>
            </a:extLst>
          </p:cNvPr>
          <p:cNvSpPr>
            <a:spLocks noGrp="1"/>
          </p:cNvSpPr>
          <p:nvPr>
            <p:ph type="ctrTitle"/>
          </p:nvPr>
        </p:nvSpPr>
        <p:spPr/>
        <p:txBody>
          <a:bodyPr/>
          <a:lstStyle/>
          <a:p>
            <a:r>
              <a:rPr lang="en-US" dirty="0"/>
              <a:t>Note Taking</a:t>
            </a:r>
          </a:p>
        </p:txBody>
      </p:sp>
      <p:sp>
        <p:nvSpPr>
          <p:cNvPr id="3" name="Subtitle 2">
            <a:extLst>
              <a:ext uri="{FF2B5EF4-FFF2-40B4-BE49-F238E27FC236}">
                <a16:creationId xmlns:a16="http://schemas.microsoft.com/office/drawing/2014/main" id="{87A7BFDC-C719-4048-A21C-A191B8C64BB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1187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5AED17-E706-4158-8B98-CA7A40FAFCD4}"/>
              </a:ext>
            </a:extLst>
          </p:cNvPr>
          <p:cNvSpPr>
            <a:spLocks noGrp="1"/>
          </p:cNvSpPr>
          <p:nvPr>
            <p:ph idx="1"/>
          </p:nvPr>
        </p:nvSpPr>
        <p:spPr/>
        <p:txBody>
          <a:bodyPr/>
          <a:lstStyle/>
          <a:p>
            <a:pPr algn="l" fontAlgn="base"/>
            <a:r>
              <a:rPr lang="en-US" b="0" i="0" dirty="0">
                <a:solidFill>
                  <a:srgbClr val="282828"/>
                </a:solidFill>
                <a:effectLst/>
                <a:latin typeface="Lato" panose="020F0502020204030203" pitchFamily="34" charset="0"/>
              </a:rPr>
              <a:t>By </a:t>
            </a:r>
            <a:r>
              <a:rPr lang="en-US" b="1" i="0" u="none" strike="noStrike" dirty="0">
                <a:solidFill>
                  <a:srgbClr val="282828"/>
                </a:solidFill>
                <a:effectLst/>
                <a:latin typeface="Lato" panose="020F0502020204030203" pitchFamily="34" charset="0"/>
                <a:hlinkClick r:id="rId2"/>
              </a:rPr>
              <a:t>Richard </a:t>
            </a:r>
            <a:r>
              <a:rPr lang="en-US" b="1" i="0" u="none" strike="noStrike" dirty="0" err="1">
                <a:solidFill>
                  <a:srgbClr val="282828"/>
                </a:solidFill>
                <a:effectLst/>
                <a:latin typeface="Lato" panose="020F0502020204030203" pitchFamily="34" charset="0"/>
                <a:hlinkClick r:id="rId2"/>
              </a:rPr>
              <a:t>Nordquist</a:t>
            </a:r>
            <a:endParaRPr lang="en-US" b="0" i="0" dirty="0">
              <a:solidFill>
                <a:srgbClr val="282828"/>
              </a:solidFill>
              <a:effectLst/>
              <a:latin typeface="Lato" panose="020F0502020204030203" pitchFamily="34" charset="0"/>
            </a:endParaRPr>
          </a:p>
          <a:p>
            <a:pPr algn="l" fontAlgn="base"/>
            <a:r>
              <a:rPr lang="en-US" b="0" i="0" dirty="0">
                <a:solidFill>
                  <a:srgbClr val="282828"/>
                </a:solidFill>
                <a:effectLst/>
                <a:latin typeface="Lato" panose="020F0502020204030203" pitchFamily="34" charset="0"/>
              </a:rPr>
              <a:t>Updated on September 11, 2019</a:t>
            </a:r>
          </a:p>
          <a:p>
            <a:pPr algn="l" fontAlgn="base"/>
            <a:r>
              <a:rPr lang="en-US" b="0" i="0" dirty="0">
                <a:solidFill>
                  <a:srgbClr val="282828"/>
                </a:solidFill>
                <a:effectLst/>
                <a:latin typeface="Georgia" panose="02040502050405020303" pitchFamily="18" charset="0"/>
              </a:rPr>
              <a:t>Note-taking is the practice of writing down or otherwise recording key points of information. It's an important part of the </a:t>
            </a:r>
            <a:r>
              <a:rPr lang="en-US" b="0" i="0" u="none" strike="noStrike" dirty="0">
                <a:solidFill>
                  <a:srgbClr val="282828"/>
                </a:solidFill>
                <a:effectLst/>
                <a:latin typeface="Georgia" panose="02040502050405020303" pitchFamily="18" charset="0"/>
                <a:hlinkClick r:id="rId3"/>
              </a:rPr>
              <a:t>research</a:t>
            </a:r>
            <a:r>
              <a:rPr lang="en-US" b="0" i="0" dirty="0">
                <a:solidFill>
                  <a:srgbClr val="282828"/>
                </a:solidFill>
                <a:effectLst/>
                <a:latin typeface="Georgia" panose="02040502050405020303" pitchFamily="18" charset="0"/>
              </a:rPr>
              <a:t> process. </a:t>
            </a:r>
            <a:r>
              <a:rPr lang="en-US" b="0" i="0" u="none" strike="noStrike" dirty="0">
                <a:solidFill>
                  <a:srgbClr val="282828"/>
                </a:solidFill>
                <a:effectLst/>
                <a:latin typeface="Georgia" panose="02040502050405020303" pitchFamily="18" charset="0"/>
                <a:hlinkClick r:id="rId4"/>
              </a:rPr>
              <a:t>Notes taken on class lectures or discussions</a:t>
            </a:r>
            <a:r>
              <a:rPr lang="en-US" b="0" i="0" dirty="0">
                <a:solidFill>
                  <a:srgbClr val="282828"/>
                </a:solidFill>
                <a:effectLst/>
                <a:latin typeface="Georgia" panose="02040502050405020303" pitchFamily="18" charset="0"/>
              </a:rPr>
              <a:t> may serve as study aids, while notes taken during an </a:t>
            </a:r>
            <a:r>
              <a:rPr lang="en-US" b="0" i="0" u="none" strike="noStrike" dirty="0">
                <a:solidFill>
                  <a:srgbClr val="282828"/>
                </a:solidFill>
                <a:effectLst/>
                <a:latin typeface="Georgia" panose="02040502050405020303" pitchFamily="18" charset="0"/>
                <a:hlinkClick r:id="rId5"/>
              </a:rPr>
              <a:t>interview</a:t>
            </a:r>
            <a:r>
              <a:rPr lang="en-US" b="0" i="0" dirty="0">
                <a:solidFill>
                  <a:srgbClr val="282828"/>
                </a:solidFill>
                <a:effectLst/>
                <a:latin typeface="Georgia" panose="02040502050405020303" pitchFamily="18" charset="0"/>
              </a:rPr>
              <a:t> may provide material for an </a:t>
            </a:r>
            <a:r>
              <a:rPr lang="en-US" b="0" i="0" u="none" strike="noStrike" dirty="0">
                <a:solidFill>
                  <a:srgbClr val="282828"/>
                </a:solidFill>
                <a:effectLst/>
                <a:latin typeface="Georgia" panose="02040502050405020303" pitchFamily="18" charset="0"/>
                <a:hlinkClick r:id="rId6"/>
              </a:rPr>
              <a:t>essay</a:t>
            </a:r>
            <a:r>
              <a:rPr lang="en-US" b="0" i="0" dirty="0">
                <a:solidFill>
                  <a:srgbClr val="282828"/>
                </a:solidFill>
                <a:effectLst/>
                <a:latin typeface="Georgia" panose="02040502050405020303" pitchFamily="18" charset="0"/>
              </a:rPr>
              <a:t>, </a:t>
            </a:r>
            <a:r>
              <a:rPr lang="en-US" b="0" i="0" u="none" strike="noStrike" dirty="0">
                <a:solidFill>
                  <a:srgbClr val="282828"/>
                </a:solidFill>
                <a:effectLst/>
                <a:latin typeface="Georgia" panose="02040502050405020303" pitchFamily="18" charset="0"/>
                <a:hlinkClick r:id="rId7"/>
              </a:rPr>
              <a:t>article</a:t>
            </a:r>
            <a:r>
              <a:rPr lang="en-US" b="0" i="0" dirty="0">
                <a:solidFill>
                  <a:srgbClr val="282828"/>
                </a:solidFill>
                <a:effectLst/>
                <a:latin typeface="Georgia" panose="02040502050405020303" pitchFamily="18" charset="0"/>
              </a:rPr>
              <a:t>, or book. "Taking notes doesn't simply mean scribbling down or marking up the things that strike your fancy," say Walter </a:t>
            </a:r>
            <a:r>
              <a:rPr lang="en-US" b="0" i="0" dirty="0" err="1">
                <a:solidFill>
                  <a:srgbClr val="282828"/>
                </a:solidFill>
                <a:effectLst/>
                <a:latin typeface="Georgia" panose="02040502050405020303" pitchFamily="18" charset="0"/>
              </a:rPr>
              <a:t>Pauk</a:t>
            </a:r>
            <a:r>
              <a:rPr lang="en-US" b="0" i="0" dirty="0">
                <a:solidFill>
                  <a:srgbClr val="282828"/>
                </a:solidFill>
                <a:effectLst/>
                <a:latin typeface="Georgia" panose="02040502050405020303" pitchFamily="18" charset="0"/>
              </a:rPr>
              <a:t> and Ross J.Q. Owens in their book, "How to Study in College." "It means using a proven system and then effectively recording information before tying everything together."</a:t>
            </a:r>
          </a:p>
          <a:p>
            <a:endParaRPr lang="en-US" dirty="0"/>
          </a:p>
        </p:txBody>
      </p:sp>
    </p:spTree>
    <p:extLst>
      <p:ext uri="{BB962C8B-B14F-4D97-AF65-F5344CB8AC3E}">
        <p14:creationId xmlns:p14="http://schemas.microsoft.com/office/powerpoint/2010/main" val="1275232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77087-428A-4D5A-BC43-63FF19D2362A}"/>
              </a:ext>
            </a:extLst>
          </p:cNvPr>
          <p:cNvSpPr>
            <a:spLocks noGrp="1"/>
          </p:cNvSpPr>
          <p:nvPr>
            <p:ph type="title"/>
          </p:nvPr>
        </p:nvSpPr>
        <p:spPr/>
        <p:txBody>
          <a:bodyPr/>
          <a:lstStyle/>
          <a:p>
            <a:r>
              <a:rPr lang="en-US" b="0" i="0" dirty="0">
                <a:solidFill>
                  <a:srgbClr val="282828"/>
                </a:solidFill>
                <a:effectLst/>
                <a:latin typeface="Lato" panose="020F0502020204030203" pitchFamily="34" charset="0"/>
              </a:rPr>
              <a:t>Cognitive Benefits of Note-Taking</a:t>
            </a:r>
            <a:br>
              <a:rPr lang="en-US" b="1" i="0" dirty="0">
                <a:solidFill>
                  <a:srgbClr val="282828"/>
                </a:solidFill>
                <a:effectLst/>
                <a:latin typeface="Lato" panose="020F0502020204030203" pitchFamily="34" charset="0"/>
              </a:rPr>
            </a:br>
            <a:endParaRPr lang="en-US" dirty="0"/>
          </a:p>
        </p:txBody>
      </p:sp>
      <p:sp>
        <p:nvSpPr>
          <p:cNvPr id="3" name="Content Placeholder 2">
            <a:extLst>
              <a:ext uri="{FF2B5EF4-FFF2-40B4-BE49-F238E27FC236}">
                <a16:creationId xmlns:a16="http://schemas.microsoft.com/office/drawing/2014/main" id="{89A551BC-18A8-4212-9194-32887A31BC20}"/>
              </a:ext>
            </a:extLst>
          </p:cNvPr>
          <p:cNvSpPr>
            <a:spLocks noGrp="1"/>
          </p:cNvSpPr>
          <p:nvPr>
            <p:ph idx="1"/>
          </p:nvPr>
        </p:nvSpPr>
        <p:spPr/>
        <p:txBody>
          <a:bodyPr>
            <a:normAutofit lnSpcReduction="10000"/>
          </a:bodyPr>
          <a:lstStyle/>
          <a:p>
            <a:r>
              <a:rPr lang="en-US" dirty="0"/>
              <a:t>Shelley O'Hara, in her book, "Improving Your Study Skills: Study Smart, Study Less," agrees, stating:</a:t>
            </a:r>
          </a:p>
          <a:p>
            <a:endParaRPr lang="en-US" dirty="0"/>
          </a:p>
          <a:p>
            <a:r>
              <a:rPr lang="en-US" dirty="0"/>
              <a:t>"Taking notes involves active listening, as well as connecting and relating information to ideas you already know. It also involves seeking answers to questions that arise from the material."</a:t>
            </a:r>
          </a:p>
          <a:p>
            <a:endParaRPr lang="en-US" dirty="0"/>
          </a:p>
          <a:p>
            <a:r>
              <a:rPr lang="en-US" dirty="0"/>
              <a:t>Taking notes forces you to actively engage your brain as you identify what's important in terms of what the speaker is saying and begin to organize that information into a comprehensible format to decipher later. That process, which is far more than simply scribbling what you hear, involves some heavy brainwork.</a:t>
            </a:r>
          </a:p>
        </p:txBody>
      </p:sp>
    </p:spTree>
    <p:extLst>
      <p:ext uri="{BB962C8B-B14F-4D97-AF65-F5344CB8AC3E}">
        <p14:creationId xmlns:p14="http://schemas.microsoft.com/office/powerpoint/2010/main" val="846182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832CD-9F16-4311-AF82-62DCD51B1FA8}"/>
              </a:ext>
            </a:extLst>
          </p:cNvPr>
          <p:cNvSpPr>
            <a:spLocks noGrp="1"/>
          </p:cNvSpPr>
          <p:nvPr>
            <p:ph type="title"/>
          </p:nvPr>
        </p:nvSpPr>
        <p:spPr/>
        <p:txBody>
          <a:bodyPr/>
          <a:lstStyle/>
          <a:p>
            <a:r>
              <a:rPr lang="en-US" b="0" i="0" dirty="0">
                <a:solidFill>
                  <a:srgbClr val="282828"/>
                </a:solidFill>
                <a:effectLst/>
                <a:latin typeface="Lato" panose="020F0502020204030203" pitchFamily="34" charset="0"/>
              </a:rPr>
              <a:t>Most Popular Note-Taking Methods</a:t>
            </a:r>
            <a:br>
              <a:rPr lang="en-US" b="1" i="0" dirty="0">
                <a:solidFill>
                  <a:srgbClr val="282828"/>
                </a:solidFill>
                <a:effectLst/>
                <a:latin typeface="Lato" panose="020F0502020204030203" pitchFamily="34" charset="0"/>
              </a:rPr>
            </a:br>
            <a:endParaRPr lang="en-US" dirty="0"/>
          </a:p>
        </p:txBody>
      </p:sp>
      <p:sp>
        <p:nvSpPr>
          <p:cNvPr id="3" name="Content Placeholder 2">
            <a:extLst>
              <a:ext uri="{FF2B5EF4-FFF2-40B4-BE49-F238E27FC236}">
                <a16:creationId xmlns:a16="http://schemas.microsoft.com/office/drawing/2014/main" id="{D6052C2F-3634-40D6-8103-99A9BD6B2C0A}"/>
              </a:ext>
            </a:extLst>
          </p:cNvPr>
          <p:cNvSpPr>
            <a:spLocks noGrp="1"/>
          </p:cNvSpPr>
          <p:nvPr>
            <p:ph idx="1"/>
          </p:nvPr>
        </p:nvSpPr>
        <p:spPr/>
        <p:txBody>
          <a:bodyPr>
            <a:normAutofit fontScale="77500" lnSpcReduction="20000"/>
          </a:bodyPr>
          <a:lstStyle/>
          <a:p>
            <a:r>
              <a:rPr lang="en-US" dirty="0"/>
              <a:t>Note-taking aids in reflection, mentally reviewing what you write. To that end, there are certain methods of note-taking that are among the most popular:</a:t>
            </a:r>
          </a:p>
          <a:p>
            <a:endParaRPr lang="en-US" dirty="0"/>
          </a:p>
          <a:p>
            <a:r>
              <a:rPr lang="en-US" dirty="0"/>
              <a:t>The Cornell method involves dividing a piece of paper into three sections: a space on the left for writing the main topics, a larger space on the right to write your notes, and a space at the bottom to summarize your notes. Review and clarify your notes as soon as possible after class. Summarize what you've written on the bottom of the page, and finally, study your notes.</a:t>
            </a:r>
          </a:p>
          <a:p>
            <a:r>
              <a:rPr lang="en-US" dirty="0"/>
              <a:t>Creating a mind map is a visual diagram that lets you organize your notes in a two-dimensional structure, says Focus. You create a mind map by writing the subject or headline in the center of the page, then add your notes in the form of branches that radiate outward from the center.</a:t>
            </a:r>
          </a:p>
          <a:p>
            <a:r>
              <a:rPr lang="en-US" dirty="0"/>
              <a:t>Outlining is similar to creating an outline that you might use for a research paper.</a:t>
            </a:r>
          </a:p>
          <a:p>
            <a:r>
              <a:rPr lang="en-US" dirty="0"/>
              <a:t>Charting allows you to break up information into such categories as similarities and differences; dates, events, and impact; and pros and cons, according to East Carolina University.</a:t>
            </a:r>
          </a:p>
          <a:p>
            <a:r>
              <a:rPr lang="en-US" dirty="0"/>
              <a:t>The sentence method is when you record every new thought, fact, or topic on a separate line. "All information is recorded, but it lacks [the] clarification of major and minor topics. Immediate review and editing are required to determine how information should be organized," per East Carolina University.</a:t>
            </a:r>
          </a:p>
        </p:txBody>
      </p:sp>
    </p:spTree>
    <p:extLst>
      <p:ext uri="{BB962C8B-B14F-4D97-AF65-F5344CB8AC3E}">
        <p14:creationId xmlns:p14="http://schemas.microsoft.com/office/powerpoint/2010/main" val="641777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7E92-A51B-4773-A1CC-ED51F0CC1D2D}"/>
              </a:ext>
            </a:extLst>
          </p:cNvPr>
          <p:cNvSpPr>
            <a:spLocks noGrp="1"/>
          </p:cNvSpPr>
          <p:nvPr>
            <p:ph type="title"/>
          </p:nvPr>
        </p:nvSpPr>
        <p:spPr/>
        <p:txBody>
          <a:bodyPr/>
          <a:lstStyle/>
          <a:p>
            <a:r>
              <a:rPr lang="en-US" b="1" i="0" dirty="0">
                <a:solidFill>
                  <a:srgbClr val="282828"/>
                </a:solidFill>
                <a:effectLst/>
                <a:latin typeface="Lato" panose="020F0502020204030203" pitchFamily="34" charset="0"/>
              </a:rPr>
              <a:t>Note-Taking Tips</a:t>
            </a:r>
            <a:br>
              <a:rPr lang="en-US" b="1" i="0" dirty="0">
                <a:solidFill>
                  <a:srgbClr val="282828"/>
                </a:solidFill>
                <a:effectLst/>
                <a:latin typeface="Lato" panose="020F0502020204030203" pitchFamily="34" charset="0"/>
              </a:rPr>
            </a:br>
            <a:endParaRPr lang="en-US" dirty="0"/>
          </a:p>
        </p:txBody>
      </p:sp>
      <p:sp>
        <p:nvSpPr>
          <p:cNvPr id="3" name="Content Placeholder 2">
            <a:extLst>
              <a:ext uri="{FF2B5EF4-FFF2-40B4-BE49-F238E27FC236}">
                <a16:creationId xmlns:a16="http://schemas.microsoft.com/office/drawing/2014/main" id="{376CA866-D83F-416A-8028-491A3A9336C7}"/>
              </a:ext>
            </a:extLst>
          </p:cNvPr>
          <p:cNvSpPr>
            <a:spLocks noGrp="1"/>
          </p:cNvSpPr>
          <p:nvPr>
            <p:ph idx="1"/>
          </p:nvPr>
        </p:nvSpPr>
        <p:spPr/>
        <p:txBody>
          <a:bodyPr/>
          <a:lstStyle/>
          <a:p>
            <a:pPr algn="l" fontAlgn="base"/>
            <a:r>
              <a:rPr lang="en-US" b="0" i="0" dirty="0">
                <a:solidFill>
                  <a:srgbClr val="282828"/>
                </a:solidFill>
                <a:effectLst/>
                <a:latin typeface="Georgia" panose="02040502050405020303" pitchFamily="18" charset="0"/>
              </a:rPr>
              <a:t>Among other tips offered by note-taking experts:</a:t>
            </a:r>
          </a:p>
          <a:p>
            <a:pPr algn="l" fontAlgn="base">
              <a:buFont typeface="Arial" panose="020B0604020202020204" pitchFamily="34" charset="0"/>
              <a:buChar char="•"/>
            </a:pPr>
            <a:r>
              <a:rPr lang="en-US" b="0" i="0" dirty="0">
                <a:solidFill>
                  <a:srgbClr val="282828"/>
                </a:solidFill>
                <a:effectLst/>
                <a:latin typeface="Georgia" panose="02040502050405020303" pitchFamily="18" charset="0"/>
              </a:rPr>
              <a:t>Leave a space between entries so that you can fill in any missing information.</a:t>
            </a:r>
          </a:p>
          <a:p>
            <a:pPr algn="l" fontAlgn="base">
              <a:buFont typeface="Arial" panose="020B0604020202020204" pitchFamily="34" charset="0"/>
              <a:buChar char="•"/>
            </a:pPr>
            <a:r>
              <a:rPr lang="en-US" b="0" i="0" dirty="0">
                <a:solidFill>
                  <a:srgbClr val="282828"/>
                </a:solidFill>
                <a:effectLst/>
                <a:latin typeface="Georgia" panose="02040502050405020303" pitchFamily="18" charset="0"/>
              </a:rPr>
              <a:t>Use a laptop and download information to add to your notes either during or after the lecture.</a:t>
            </a:r>
          </a:p>
          <a:p>
            <a:pPr algn="l" fontAlgn="base">
              <a:buFont typeface="Arial" panose="020B0604020202020204" pitchFamily="34" charset="0"/>
              <a:buChar char="•"/>
            </a:pPr>
            <a:r>
              <a:rPr lang="en-US" b="0" i="0" dirty="0">
                <a:solidFill>
                  <a:srgbClr val="282828"/>
                </a:solidFill>
                <a:effectLst/>
                <a:latin typeface="Georgia" panose="02040502050405020303" pitchFamily="18" charset="0"/>
              </a:rPr>
              <a:t>Understand that there is a difference between taking notes on what you read and what you hear (in a lecture). </a:t>
            </a:r>
            <a:r>
              <a:rPr lang="en-US" b="0" i="0">
                <a:solidFill>
                  <a:srgbClr val="282828"/>
                </a:solidFill>
                <a:effectLst/>
                <a:latin typeface="Georgia" panose="02040502050405020303" pitchFamily="18" charset="0"/>
              </a:rPr>
              <a:t>If you're unsure what that might be, visit a teacher or professor during office hours and ask them to elaborate.</a:t>
            </a:r>
          </a:p>
          <a:p>
            <a:endParaRPr lang="en-US"/>
          </a:p>
        </p:txBody>
      </p:sp>
    </p:spTree>
    <p:extLst>
      <p:ext uri="{BB962C8B-B14F-4D97-AF65-F5344CB8AC3E}">
        <p14:creationId xmlns:p14="http://schemas.microsoft.com/office/powerpoint/2010/main" val="20986844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TotalTime>
  <Words>598</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Georgia</vt:lpstr>
      <vt:lpstr>Lato</vt:lpstr>
      <vt:lpstr>Trebuchet MS</vt:lpstr>
      <vt:lpstr>Wingdings 3</vt:lpstr>
      <vt:lpstr>Facet</vt:lpstr>
      <vt:lpstr>Note Taking</vt:lpstr>
      <vt:lpstr>PowerPoint Presentation</vt:lpstr>
      <vt:lpstr>Cognitive Benefits of Note-Taking </vt:lpstr>
      <vt:lpstr>Most Popular Note-Taking Methods </vt:lpstr>
      <vt:lpstr>Note-Taking Tips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 Taking</dc:title>
  <dc:creator>Emran Khan</dc:creator>
  <cp:lastModifiedBy>Emran Khan</cp:lastModifiedBy>
  <cp:revision>1</cp:revision>
  <dcterms:created xsi:type="dcterms:W3CDTF">2022-07-18T14:26:00Z</dcterms:created>
  <dcterms:modified xsi:type="dcterms:W3CDTF">2022-07-18T14:30:01Z</dcterms:modified>
</cp:coreProperties>
</file>