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396A7D-94DB-4764-B285-8383B5AE2519}" type="datetimeFigureOut">
              <a:rPr lang="en-US" smtClean="0"/>
              <a:t>23-Jan-18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BED2E9-B337-44F6-AC45-C25A5622E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96A7D-94DB-4764-B285-8383B5AE2519}" type="datetimeFigureOut">
              <a:rPr lang="en-US" smtClean="0"/>
              <a:t>23-Jan-18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D2E9-B337-44F6-AC45-C25A5622E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96A7D-94DB-4764-B285-8383B5AE2519}" type="datetimeFigureOut">
              <a:rPr lang="en-US" smtClean="0"/>
              <a:t>23-Jan-18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D2E9-B337-44F6-AC45-C25A5622E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96A7D-94DB-4764-B285-8383B5AE2519}" type="datetimeFigureOut">
              <a:rPr lang="en-US" smtClean="0"/>
              <a:t>23-Jan-18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D2E9-B337-44F6-AC45-C25A5622E5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96A7D-94DB-4764-B285-8383B5AE2519}" type="datetimeFigureOut">
              <a:rPr lang="en-US" smtClean="0"/>
              <a:t>23-Jan-18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D2E9-B337-44F6-AC45-C25A5622E5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96A7D-94DB-4764-B285-8383B5AE2519}" type="datetimeFigureOut">
              <a:rPr lang="en-US" smtClean="0"/>
              <a:t>23-Jan-18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D2E9-B337-44F6-AC45-C25A5622E5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96A7D-94DB-4764-B285-8383B5AE2519}" type="datetimeFigureOut">
              <a:rPr lang="en-US" smtClean="0"/>
              <a:t>23-Jan-18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D2E9-B337-44F6-AC45-C25A5622E5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96A7D-94DB-4764-B285-8383B5AE2519}" type="datetimeFigureOut">
              <a:rPr lang="en-US" smtClean="0"/>
              <a:t>23-Jan-18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D2E9-B337-44F6-AC45-C25A5622E5F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96A7D-94DB-4764-B285-8383B5AE2519}" type="datetimeFigureOut">
              <a:rPr lang="en-US" smtClean="0"/>
              <a:t>23-Jan-18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D2E9-B337-44F6-AC45-C25A5622E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396A7D-94DB-4764-B285-8383B5AE2519}" type="datetimeFigureOut">
              <a:rPr lang="en-US" smtClean="0"/>
              <a:t>23-Jan-18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D2E9-B337-44F6-AC45-C25A5622E5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396A7D-94DB-4764-B285-8383B5AE2519}" type="datetimeFigureOut">
              <a:rPr lang="en-US" smtClean="0"/>
              <a:t>23-Jan-18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BED2E9-B337-44F6-AC45-C25A5622E5F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396A7D-94DB-4764-B285-8383B5AE2519}" type="datetimeFigureOut">
              <a:rPr lang="en-US" smtClean="0"/>
              <a:t>23-Jan-18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BED2E9-B337-44F6-AC45-C25A5622E5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Audio Compression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Lossless Compression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60274"/>
            <a:ext cx="8543805" cy="493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889642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Standard Codec for Audio Compression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830" y="1524000"/>
            <a:ext cx="867034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97" y="1111457"/>
            <a:ext cx="8399403" cy="513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MPEG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728423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146" y="609600"/>
            <a:ext cx="8565254" cy="49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Audio File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48367"/>
            <a:ext cx="8440635" cy="451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532" y="1066800"/>
            <a:ext cx="816186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Masking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808201" cy="266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314" y="76200"/>
            <a:ext cx="7803286" cy="561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01126"/>
            <a:ext cx="8221461" cy="494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118" y="609600"/>
            <a:ext cx="6606082" cy="534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 and Coding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1234258"/>
            <a:ext cx="8245124" cy="448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Stream Layout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99505"/>
            <a:ext cx="7628388" cy="439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MP3 Audio decoding steps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96412"/>
            <a:ext cx="8482261" cy="451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Successor of Mp3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33494"/>
            <a:ext cx="8542020" cy="45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OPUS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07220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928" y="76200"/>
            <a:ext cx="8219872" cy="568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381000"/>
            <a:ext cx="286522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41" y="1371600"/>
            <a:ext cx="8879559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Audio?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176" y="1371600"/>
            <a:ext cx="862852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Compression is needed?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55425"/>
            <a:ext cx="8852420" cy="47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Audio Compression?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09" y="1233021"/>
            <a:ext cx="8853291" cy="478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32" y="609600"/>
            <a:ext cx="838625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Audio Compression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447800"/>
            <a:ext cx="89154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Compression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08466"/>
            <a:ext cx="8409016" cy="471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</TotalTime>
  <Words>56</Words>
  <Application>Microsoft Office PowerPoint</Application>
  <PresentationFormat>On-screen Show (4:3)</PresentationFormat>
  <Paragraphs>20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Audio Compression</vt:lpstr>
      <vt:lpstr>Outline</vt:lpstr>
      <vt:lpstr>Introduction</vt:lpstr>
      <vt:lpstr>What is Audio?</vt:lpstr>
      <vt:lpstr>Why Compression is needed?</vt:lpstr>
      <vt:lpstr>What is Audio Compression?</vt:lpstr>
      <vt:lpstr>Slide 7</vt:lpstr>
      <vt:lpstr>Types of Audio Compression</vt:lpstr>
      <vt:lpstr>Lossy Compression</vt:lpstr>
      <vt:lpstr>Lossless Compression</vt:lpstr>
      <vt:lpstr>Cont..</vt:lpstr>
      <vt:lpstr>Standard Codec for Audio Compression</vt:lpstr>
      <vt:lpstr>Cont..</vt:lpstr>
      <vt:lpstr>MPEG</vt:lpstr>
      <vt:lpstr>Slide 15</vt:lpstr>
      <vt:lpstr>Categories of Audio File</vt:lpstr>
      <vt:lpstr>Slide 17</vt:lpstr>
      <vt:lpstr>Frequency Masking</vt:lpstr>
      <vt:lpstr>Slide 19</vt:lpstr>
      <vt:lpstr>Slide 20</vt:lpstr>
      <vt:lpstr>Quantization and Coding</vt:lpstr>
      <vt:lpstr>Bit Stream Layout</vt:lpstr>
      <vt:lpstr>MP3 Audio decoding steps</vt:lpstr>
      <vt:lpstr>Successor of Mp3</vt:lpstr>
      <vt:lpstr>OPUS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Compression</dc:title>
  <dc:creator>Zahir</dc:creator>
  <cp:lastModifiedBy>Zahir</cp:lastModifiedBy>
  <cp:revision>20</cp:revision>
  <dcterms:created xsi:type="dcterms:W3CDTF">2018-01-23T13:15:37Z</dcterms:created>
  <dcterms:modified xsi:type="dcterms:W3CDTF">2018-01-23T13:40:33Z</dcterms:modified>
</cp:coreProperties>
</file>