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3" d="100"/>
          <a:sy n="103" d="100"/>
        </p:scale>
        <p:origin x="220" y="-1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>
            <a:noAutofit/>
          </a:bodyPr>
          <a:lstStyle/>
          <a:p>
            <a:r>
              <a:rPr lang="en-US" sz="3200" b="1" dirty="0"/>
              <a:t>Data type modifiers in C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607336" cy="1036950"/>
          </a:xfrm>
        </p:spPr>
        <p:txBody>
          <a:bodyPr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13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36977"/>
            <a:ext cx="6508377" cy="1143000"/>
          </a:xfrm>
        </p:spPr>
        <p:txBody>
          <a:bodyPr/>
          <a:lstStyle/>
          <a:p>
            <a:r>
              <a:rPr lang="en-US" b="1" dirty="0"/>
              <a:t>Data type modifiers in </a:t>
            </a:r>
            <a:r>
              <a:rPr lang="en-US" b="1" dirty="0" smtClean="0"/>
              <a:t>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79978"/>
            <a:ext cx="8386550" cy="456176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c language Data Type Modifiers are keywords used to change the properties of current properties of data type. Data type modifiers are classified into following types</a:t>
            </a:r>
            <a:r>
              <a:rPr lang="en-US" dirty="0" smtClean="0"/>
              <a:t>.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b="1" dirty="0"/>
              <a:t>long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b="1" dirty="0"/>
              <a:t>short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b="1" dirty="0"/>
              <a:t>unsigned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b="1" dirty="0" smtClean="0"/>
              <a:t>Signed</a:t>
            </a:r>
          </a:p>
          <a:p>
            <a:r>
              <a:rPr lang="en-US" dirty="0"/>
              <a:t>Modifiers are prefixed with basic data types to modify (either increase or decrease) the amount of storage space allocated to a variable.</a:t>
            </a:r>
          </a:p>
          <a:p>
            <a:r>
              <a:rPr lang="en-US" dirty="0"/>
              <a:t>For example, storage space for </a:t>
            </a:r>
            <a:r>
              <a:rPr lang="en-US" b="1" dirty="0" err="1"/>
              <a:t>int</a:t>
            </a:r>
            <a:r>
              <a:rPr lang="en-US" dirty="0"/>
              <a:t> data type is 4 byte for 32 bit processor. </a:t>
            </a:r>
            <a:endParaRPr lang="en-US" dirty="0" smtClean="0"/>
          </a:p>
          <a:p>
            <a:pPr lvl="1"/>
            <a:r>
              <a:rPr lang="en-US" dirty="0" smtClean="0"/>
              <a:t>We </a:t>
            </a:r>
            <a:r>
              <a:rPr lang="en-US" dirty="0"/>
              <a:t>can increase the range by using </a:t>
            </a:r>
            <a:r>
              <a:rPr lang="en-US" b="1" dirty="0"/>
              <a:t>long </a:t>
            </a:r>
            <a:r>
              <a:rPr lang="en-US" b="1" dirty="0" err="1"/>
              <a:t>int</a:t>
            </a:r>
            <a:r>
              <a:rPr lang="en-US" dirty="0"/>
              <a:t> which is 8 byte. </a:t>
            </a:r>
            <a:endParaRPr lang="en-US" dirty="0" smtClean="0"/>
          </a:p>
          <a:p>
            <a:pPr lvl="1"/>
            <a:r>
              <a:rPr lang="en-US" dirty="0" smtClean="0"/>
              <a:t>We </a:t>
            </a:r>
            <a:r>
              <a:rPr lang="en-US" dirty="0"/>
              <a:t>can decrease the range by using </a:t>
            </a:r>
            <a:r>
              <a:rPr lang="en-US" b="1" dirty="0"/>
              <a:t>short </a:t>
            </a:r>
            <a:r>
              <a:rPr lang="en-US" b="1" dirty="0" err="1"/>
              <a:t>int</a:t>
            </a:r>
            <a:r>
              <a:rPr lang="en-US" dirty="0"/>
              <a:t> which is 2 byte.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55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23331"/>
            <a:ext cx="6508377" cy="1143000"/>
          </a:xfrm>
        </p:spPr>
        <p:txBody>
          <a:bodyPr/>
          <a:lstStyle/>
          <a:p>
            <a:r>
              <a:rPr lang="en-US" b="1" dirty="0" smtClean="0"/>
              <a:t>long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09551"/>
            <a:ext cx="8359255" cy="1352266"/>
          </a:xfrm>
        </p:spPr>
        <p:txBody>
          <a:bodyPr/>
          <a:lstStyle/>
          <a:p>
            <a:r>
              <a:rPr lang="en-US" dirty="0"/>
              <a:t>This can be used to increased size of the current data type to 2 more bytes, which can be applied on </a:t>
            </a:r>
            <a:r>
              <a:rPr lang="en-US" b="1" dirty="0" err="1"/>
              <a:t>int</a:t>
            </a:r>
            <a:r>
              <a:rPr lang="en-US" dirty="0"/>
              <a:t> or double data types. For example </a:t>
            </a:r>
            <a:r>
              <a:rPr lang="en-US" b="1" dirty="0" err="1"/>
              <a:t>int</a:t>
            </a:r>
            <a:r>
              <a:rPr lang="en-US" dirty="0"/>
              <a:t> occupy </a:t>
            </a:r>
            <a:r>
              <a:rPr lang="en-US" dirty="0" smtClean="0"/>
              <a:t>4 </a:t>
            </a:r>
            <a:r>
              <a:rPr lang="en-US" dirty="0"/>
              <a:t>byte of memory if we use </a:t>
            </a:r>
            <a:r>
              <a:rPr lang="en-US" b="1" dirty="0"/>
              <a:t>long</a:t>
            </a:r>
            <a:r>
              <a:rPr lang="en-US" dirty="0"/>
              <a:t> with integer variable then it occupy </a:t>
            </a:r>
            <a:r>
              <a:rPr lang="en-US" dirty="0" smtClean="0"/>
              <a:t>6 </a:t>
            </a:r>
            <a:r>
              <a:rPr lang="en-US" dirty="0"/>
              <a:t>byte of memory.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4511" t="49767" r="31644" b="38106"/>
          <a:stretch/>
        </p:blipFill>
        <p:spPr>
          <a:xfrm>
            <a:off x="760861" y="4074236"/>
            <a:ext cx="7751929" cy="120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03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short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45607" cy="1147549"/>
          </a:xfrm>
        </p:spPr>
        <p:txBody>
          <a:bodyPr/>
          <a:lstStyle/>
          <a:p>
            <a:r>
              <a:rPr lang="en-US" dirty="0"/>
              <a:t>In general </a:t>
            </a:r>
            <a:r>
              <a:rPr lang="en-US" dirty="0" smtClean="0"/>
              <a:t>to </a:t>
            </a:r>
            <a:r>
              <a:rPr lang="en-US" dirty="0"/>
              <a:t>allocate fixed memory space short keyword can be used</a:t>
            </a:r>
            <a:r>
              <a:rPr lang="en-US" dirty="0" smtClean="0"/>
              <a:t>. It decreases 2 bytes of memory.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400" y="2964581"/>
            <a:ext cx="7603125" cy="3503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190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36976"/>
            <a:ext cx="6508377" cy="1143000"/>
          </a:xfrm>
        </p:spPr>
        <p:txBody>
          <a:bodyPr/>
          <a:lstStyle/>
          <a:p>
            <a:r>
              <a:rPr lang="en-US" b="1" dirty="0" smtClean="0"/>
              <a:t>unsigned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1"/>
            <a:ext cx="8386550" cy="820002"/>
          </a:xfrm>
        </p:spPr>
        <p:txBody>
          <a:bodyPr>
            <a:normAutofit/>
          </a:bodyPr>
          <a:lstStyle/>
          <a:p>
            <a:r>
              <a:rPr lang="en-US" dirty="0"/>
              <a:t>This keyword can be used to make the accepting values of a data type is positive data type</a:t>
            </a:r>
            <a:r>
              <a:rPr lang="en-US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4511" t="29245" r="31644" b="56390"/>
          <a:stretch/>
        </p:blipFill>
        <p:spPr>
          <a:xfrm>
            <a:off x="764274" y="3196392"/>
            <a:ext cx="7927395" cy="146031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41441" y="5105990"/>
            <a:ext cx="80794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This</a:t>
            </a:r>
            <a:r>
              <a:rPr lang="en-US" dirty="0"/>
              <a:t> declaration allows the </a:t>
            </a:r>
            <a:r>
              <a:rPr lang="en-US" b="1" dirty="0" smtClean="0"/>
              <a:t>a</a:t>
            </a:r>
            <a:r>
              <a:rPr lang="en-US" dirty="0" smtClean="0"/>
              <a:t> variable </a:t>
            </a:r>
            <a:r>
              <a:rPr lang="en-US" dirty="0"/>
              <a:t>to store only positive values. An immediate effect is that the range changes from (-32768 to 32767) to (0 to 65536)</a:t>
            </a:r>
          </a:p>
        </p:txBody>
      </p:sp>
    </p:spTree>
    <p:extLst>
      <p:ext uri="{BB962C8B-B14F-4D97-AF65-F5344CB8AC3E}">
        <p14:creationId xmlns:p14="http://schemas.microsoft.com/office/powerpoint/2010/main" val="2096406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709682"/>
            <a:ext cx="6508377" cy="1143000"/>
          </a:xfrm>
        </p:spPr>
        <p:txBody>
          <a:bodyPr/>
          <a:lstStyle/>
          <a:p>
            <a:r>
              <a:rPr lang="en-US" b="1" dirty="0" smtClean="0"/>
              <a:t>Signed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799"/>
            <a:ext cx="8372902" cy="1952767"/>
          </a:xfrm>
        </p:spPr>
        <p:txBody>
          <a:bodyPr>
            <a:normAutofit/>
          </a:bodyPr>
          <a:lstStyle/>
          <a:p>
            <a:r>
              <a:rPr lang="en-US" dirty="0"/>
              <a:t>This keyword accepts both negative or positive value and this is default properties or data type modifiers for every data type</a:t>
            </a:r>
            <a:r>
              <a:rPr lang="en-US" dirty="0" smtClean="0"/>
              <a:t>.</a:t>
            </a:r>
          </a:p>
          <a:p>
            <a:r>
              <a:rPr lang="en-US" b="1" dirty="0"/>
              <a:t>Note:</a:t>
            </a:r>
            <a:r>
              <a:rPr lang="en-US" dirty="0"/>
              <a:t> in real time no need to write signed keyword explicitly for any data type.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4511" t="35961" r="31539" b="44636"/>
          <a:stretch/>
        </p:blipFill>
        <p:spPr>
          <a:xfrm>
            <a:off x="586851" y="4544713"/>
            <a:ext cx="8192730" cy="2033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573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093" y="62516"/>
            <a:ext cx="8297838" cy="6762275"/>
          </a:xfrm>
        </p:spPr>
      </p:pic>
    </p:spTree>
    <p:extLst>
      <p:ext uri="{BB962C8B-B14F-4D97-AF65-F5344CB8AC3E}">
        <p14:creationId xmlns:p14="http://schemas.microsoft.com/office/powerpoint/2010/main" val="4238184724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408</TotalTime>
  <Words>263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Plaza</vt:lpstr>
      <vt:lpstr>Data type modifiers in C</vt:lpstr>
      <vt:lpstr>Data type modifiers in C</vt:lpstr>
      <vt:lpstr>long</vt:lpstr>
      <vt:lpstr>short</vt:lpstr>
      <vt:lpstr>unsigned</vt:lpstr>
      <vt:lpstr>Signed</vt:lpstr>
      <vt:lpstr>PowerPoint Presentation</vt:lpstr>
    </vt:vector>
  </TitlesOfParts>
  <Company>University of Trento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Precedence And Associativity Of Operators</dc:title>
  <dc:creator>S. R. H. Noori</dc:creator>
  <cp:lastModifiedBy>HP</cp:lastModifiedBy>
  <cp:revision>100</cp:revision>
  <dcterms:created xsi:type="dcterms:W3CDTF">2014-02-07T18:06:32Z</dcterms:created>
  <dcterms:modified xsi:type="dcterms:W3CDTF">2020-11-24T12:17:10Z</dcterms:modified>
</cp:coreProperties>
</file>