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01623" y="4176891"/>
            <a:ext cx="5719482" cy="856606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Introduction to C</a:t>
            </a:r>
            <a:endParaRPr lang="en-US" sz="3200" b="1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3101623" y="5154872"/>
            <a:ext cx="5607336" cy="1036950"/>
          </a:xfrm>
        </p:spPr>
        <p:txBody>
          <a:bodyPr>
            <a:noAutofit/>
          </a:bodyPr>
          <a:lstStyle/>
          <a:p>
            <a:r>
              <a:rPr lang="en-US" smtClean="0"/>
              <a:t>Mohammad </a:t>
            </a:r>
            <a:r>
              <a:rPr lang="en-US" smtClean="0"/>
              <a:t>Jahangir </a:t>
            </a:r>
            <a:r>
              <a:rPr lang="en-US" dirty="0" smtClean="0"/>
              <a:t>Alam</a:t>
            </a:r>
          </a:p>
          <a:p>
            <a:r>
              <a:rPr lang="en-US" dirty="0" smtClean="0"/>
              <a:t>Lecturer,</a:t>
            </a:r>
          </a:p>
          <a:p>
            <a:r>
              <a:rPr lang="en-US" dirty="0" smtClean="0"/>
              <a:t>Department of Computer Science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135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3651"/>
            <a:ext cx="6508377" cy="708235"/>
          </a:xfrm>
        </p:spPr>
        <p:txBody>
          <a:bodyPr/>
          <a:lstStyle/>
          <a:p>
            <a:r>
              <a:rPr lang="en-US" b="1" dirty="0"/>
              <a:t>C – Language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789" y="1854770"/>
            <a:ext cx="8391503" cy="4674523"/>
          </a:xfrm>
        </p:spPr>
        <p:txBody>
          <a:bodyPr>
            <a:normAutofit/>
          </a:bodyPr>
          <a:lstStyle/>
          <a:p>
            <a:r>
              <a:rPr lang="en-US" dirty="0"/>
              <a:t>The C language is a structure oriented programming language, developed at Bell </a:t>
            </a:r>
            <a:r>
              <a:rPr lang="en-US" dirty="0" smtClean="0"/>
              <a:t>Lab (AT&amp;T)</a:t>
            </a:r>
            <a:r>
              <a:rPr lang="en-US" dirty="0"/>
              <a:t> in 1972 by Dennis Ritchie</a:t>
            </a:r>
          </a:p>
          <a:p>
            <a:r>
              <a:rPr lang="en-US" dirty="0"/>
              <a:t>C language features were derived from an earlier language called “B” (Basic Combined Programming Language – BCPL)</a:t>
            </a:r>
          </a:p>
          <a:p>
            <a:r>
              <a:rPr lang="en-US" dirty="0"/>
              <a:t>C language was invented for implementing UNIX operating system</a:t>
            </a:r>
          </a:p>
          <a:p>
            <a:r>
              <a:rPr lang="en-US" dirty="0"/>
              <a:t>In 1978, Dennis Ritchie and Brian Kernighan published the first edition  “The C Programming Language” and commonly known as K&amp;R C</a:t>
            </a:r>
          </a:p>
          <a:p>
            <a:r>
              <a:rPr lang="en-US" dirty="0"/>
              <a:t>In 1983, the American National Standards Institute (ANSI) established a committee to provide a modern, comprehensive definition of C. The resulting definition, the ANSI standard, or “ANSI C”, was completed late 1988.</a:t>
            </a:r>
            <a:endParaRPr lang="en-US" dirty="0">
              <a:effectLst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5521" y="282222"/>
            <a:ext cx="1385145" cy="1616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164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3651"/>
            <a:ext cx="6508377" cy="708235"/>
          </a:xfrm>
        </p:spPr>
        <p:txBody>
          <a:bodyPr/>
          <a:lstStyle/>
          <a:p>
            <a:r>
              <a:rPr lang="en-US" b="1" dirty="0"/>
              <a:t>C language standards</a:t>
            </a:r>
            <a:endParaRPr lang="en-US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789" y="2138650"/>
            <a:ext cx="8391503" cy="3628642"/>
          </a:xfrm>
        </p:spPr>
        <p:txBody>
          <a:bodyPr>
            <a:normAutofit/>
          </a:bodyPr>
          <a:lstStyle/>
          <a:p>
            <a:r>
              <a:rPr lang="en-US" dirty="0"/>
              <a:t>C89/C90 standard – First standardized specification for C language was developed by the American National Standards Institute in 1989. C89 and C90 standards refer to the same programming language.</a:t>
            </a:r>
          </a:p>
          <a:p>
            <a:r>
              <a:rPr lang="en-US" dirty="0"/>
              <a:t>C99 standard – Next revision was published in 1999 that introduced new features like advanced data types and other changes.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9526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3651"/>
            <a:ext cx="7790330" cy="708235"/>
          </a:xfrm>
        </p:spPr>
        <p:txBody>
          <a:bodyPr/>
          <a:lstStyle/>
          <a:p>
            <a:r>
              <a:rPr lang="en-US" sz="3200" b="1" dirty="0"/>
              <a:t>Features of C language</a:t>
            </a:r>
            <a:endParaRPr lang="en-US" sz="32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06" y="1897529"/>
            <a:ext cx="7063682" cy="4766235"/>
          </a:xfrm>
        </p:spPr>
        <p:txBody>
          <a:bodyPr>
            <a:normAutofit/>
          </a:bodyPr>
          <a:lstStyle/>
          <a:p>
            <a:r>
              <a:rPr lang="en-US" dirty="0"/>
              <a:t>Reliability</a:t>
            </a:r>
          </a:p>
          <a:p>
            <a:r>
              <a:rPr lang="en-US" dirty="0"/>
              <a:t>Portability</a:t>
            </a:r>
          </a:p>
          <a:p>
            <a:r>
              <a:rPr lang="en-US" dirty="0" smtClean="0"/>
              <a:t>Flexibility</a:t>
            </a:r>
            <a:endParaRPr lang="en-US" dirty="0"/>
          </a:p>
          <a:p>
            <a:r>
              <a:rPr lang="en-US" dirty="0"/>
              <a:t>Modularity</a:t>
            </a:r>
          </a:p>
          <a:p>
            <a:r>
              <a:rPr lang="en-US" dirty="0"/>
              <a:t>Efficiency and Effectiveness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99428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3651"/>
            <a:ext cx="7790330" cy="708235"/>
          </a:xfrm>
        </p:spPr>
        <p:txBody>
          <a:bodyPr/>
          <a:lstStyle/>
          <a:p>
            <a:r>
              <a:rPr lang="en-US" sz="3200" b="1" dirty="0"/>
              <a:t>Uses of C language</a:t>
            </a:r>
            <a:endParaRPr lang="en-US" sz="32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537" y="1813121"/>
            <a:ext cx="8552329" cy="4766235"/>
          </a:xfrm>
        </p:spPr>
        <p:txBody>
          <a:bodyPr>
            <a:normAutofit/>
          </a:bodyPr>
          <a:lstStyle/>
          <a:p>
            <a:r>
              <a:rPr lang="en-US" sz="2400" dirty="0"/>
              <a:t>The C language is used for developing system applications that forms a major portion of operating systems such as Windows, UNIX and Linux. Below are some examples of C being used.</a:t>
            </a:r>
          </a:p>
          <a:p>
            <a:pPr lvl="1"/>
            <a:r>
              <a:rPr lang="en-US" sz="2000" dirty="0"/>
              <a:t>Database systems</a:t>
            </a:r>
          </a:p>
          <a:p>
            <a:pPr lvl="1"/>
            <a:r>
              <a:rPr lang="en-US" sz="2000" dirty="0"/>
              <a:t>Graphics packages</a:t>
            </a:r>
          </a:p>
          <a:p>
            <a:pPr lvl="1"/>
            <a:r>
              <a:rPr lang="en-US" sz="2000" dirty="0"/>
              <a:t>Word processors</a:t>
            </a:r>
          </a:p>
          <a:p>
            <a:pPr lvl="1"/>
            <a:r>
              <a:rPr lang="en-US" sz="2000" dirty="0"/>
              <a:t>Spreadsheets</a:t>
            </a:r>
          </a:p>
          <a:p>
            <a:pPr lvl="1"/>
            <a:r>
              <a:rPr lang="en-US" sz="2000" dirty="0"/>
              <a:t>Operating system development</a:t>
            </a:r>
          </a:p>
          <a:p>
            <a:pPr lvl="1"/>
            <a:r>
              <a:rPr lang="en-US" sz="2000" dirty="0"/>
              <a:t>Compilers and Assemblers</a:t>
            </a:r>
          </a:p>
          <a:p>
            <a:pPr lvl="1"/>
            <a:r>
              <a:rPr lang="en-US" sz="2000" dirty="0"/>
              <a:t>Network drivers</a:t>
            </a:r>
          </a:p>
          <a:p>
            <a:pPr lvl="1"/>
            <a:r>
              <a:rPr lang="en-US" sz="2000" dirty="0" smtClean="0"/>
              <a:t>Interpreters</a:t>
            </a:r>
            <a:endParaRPr lang="en-US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89181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28707"/>
            <a:ext cx="6739468" cy="992118"/>
          </a:xfrm>
        </p:spPr>
        <p:txBody>
          <a:bodyPr/>
          <a:lstStyle/>
          <a:p>
            <a:r>
              <a:rPr lang="en-US" sz="3200" b="1" dirty="0"/>
              <a:t>C is </a:t>
            </a:r>
            <a:r>
              <a:rPr lang="en-US" sz="3200" b="1" dirty="0" smtClean="0"/>
              <a:t>Middle Level Language</a:t>
            </a:r>
            <a:endParaRPr lang="en-US" sz="3200" b="1" dirty="0">
              <a:effectLst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2537" y="1841343"/>
            <a:ext cx="8552329" cy="4766235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There are following reason that C is called Middle Level Language </a:t>
            </a:r>
            <a:r>
              <a:rPr lang="en-US" sz="2400" dirty="0" smtClean="0"/>
              <a:t>as:</a:t>
            </a:r>
            <a:endParaRPr lang="en-US" sz="2400" dirty="0"/>
          </a:p>
          <a:p>
            <a:pPr lvl="1"/>
            <a:r>
              <a:rPr lang="en-US" sz="2200" dirty="0" smtClean="0"/>
              <a:t>C </a:t>
            </a:r>
            <a:r>
              <a:rPr lang="en-US" sz="2200" dirty="0"/>
              <a:t>programming language behaves as high level language through function, it gives a modular programming and breakup, increased the efficiency for resolvability. </a:t>
            </a:r>
          </a:p>
          <a:p>
            <a:pPr lvl="1"/>
            <a:r>
              <a:rPr lang="en-US" sz="2200" dirty="0"/>
              <a:t>C programming language support the low level language i.e. Assembly Language.</a:t>
            </a:r>
          </a:p>
          <a:p>
            <a:pPr lvl="1"/>
            <a:r>
              <a:rPr lang="en-US" sz="2200" dirty="0"/>
              <a:t>C language also gives the facility to access memory through pointer.</a:t>
            </a:r>
          </a:p>
          <a:p>
            <a:pPr lvl="1"/>
            <a:r>
              <a:rPr lang="en-US" sz="2200" dirty="0"/>
              <a:t>Its combines the elements of high-level languages with the functionalism of assembly language.</a:t>
            </a:r>
          </a:p>
          <a:p>
            <a:r>
              <a:rPr lang="en-US" sz="2400" dirty="0"/>
              <a:t>So, C language neither a High Level nor a Low level language but a </a:t>
            </a:r>
            <a:r>
              <a:rPr lang="en-US" sz="2400" b="1" dirty="0"/>
              <a:t>Middle Level Language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3300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28707"/>
            <a:ext cx="6774330" cy="992118"/>
          </a:xfrm>
        </p:spPr>
        <p:txBody>
          <a:bodyPr/>
          <a:lstStyle/>
          <a:p>
            <a:r>
              <a:rPr lang="en-US" sz="3200" b="1" dirty="0"/>
              <a:t>The C language is a structured language</a:t>
            </a:r>
            <a:endParaRPr lang="en-US" sz="3200" b="1" dirty="0">
              <a:effectLst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4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4233" y="2007001"/>
            <a:ext cx="8737600" cy="261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100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28707"/>
            <a:ext cx="6774330" cy="992118"/>
          </a:xfrm>
        </p:spPr>
        <p:txBody>
          <a:bodyPr/>
          <a:lstStyle/>
          <a:p>
            <a:r>
              <a:rPr lang="en-US" sz="3200" b="1" dirty="0"/>
              <a:t>Key points to remember in C </a:t>
            </a:r>
            <a:r>
              <a:rPr lang="en-US" sz="3200" b="1" dirty="0" smtClean="0"/>
              <a:t>language</a:t>
            </a:r>
            <a:endParaRPr lang="en-US" sz="32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789" y="1897529"/>
            <a:ext cx="8552329" cy="3600824"/>
          </a:xfrm>
        </p:spPr>
        <p:txBody>
          <a:bodyPr>
            <a:normAutofit/>
          </a:bodyPr>
          <a:lstStyle/>
          <a:p>
            <a:r>
              <a:rPr lang="en-US" dirty="0"/>
              <a:t>The C language is structured, middle level programming language developed by Dennis Ritchie</a:t>
            </a:r>
          </a:p>
          <a:p>
            <a:r>
              <a:rPr lang="en-US" dirty="0"/>
              <a:t>Operating system programs such as Windows, Unix, Linux are written in C language</a:t>
            </a:r>
          </a:p>
          <a:p>
            <a:r>
              <a:rPr lang="en-US" dirty="0"/>
              <a:t>C89/C90 and C99 are two standardized editions of C language</a:t>
            </a:r>
          </a:p>
          <a:p>
            <a:r>
              <a:rPr lang="en-US" dirty="0"/>
              <a:t>C has been written in assembly language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32392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28707"/>
            <a:ext cx="6774330" cy="992118"/>
          </a:xfrm>
        </p:spPr>
        <p:txBody>
          <a:bodyPr/>
          <a:lstStyle/>
          <a:p>
            <a:r>
              <a:rPr lang="en-US" sz="3200" b="1" dirty="0"/>
              <a:t>C language tutorial reference E-books &amp; </a:t>
            </a:r>
            <a:r>
              <a:rPr lang="en-US" sz="3200" b="1"/>
              <a:t>research </a:t>
            </a:r>
            <a:r>
              <a:rPr lang="en-US" sz="3200" b="1" smtClean="0"/>
              <a:t>papers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789" y="1897529"/>
            <a:ext cx="8552329" cy="3600824"/>
          </a:xfrm>
        </p:spPr>
        <p:txBody>
          <a:bodyPr>
            <a:normAutofit/>
          </a:bodyPr>
          <a:lstStyle/>
          <a:p>
            <a:r>
              <a:rPr lang="en-US" dirty="0"/>
              <a:t>[ANSI 89] American National Standards Institute, American National Standard for Information Systems Programming Language C, X3.159-1989.</a:t>
            </a:r>
          </a:p>
          <a:p>
            <a:r>
              <a:rPr lang="en-US" dirty="0"/>
              <a:t>[Kernighan 78] B. W. Kernighan and D. M. Ritchie, The C Programming Language, Prentice-Hall: Englewood Cliffs, NJ, 1978. Second edition, 1988.</a:t>
            </a:r>
          </a:p>
          <a:p>
            <a:r>
              <a:rPr lang="en-US" dirty="0"/>
              <a:t>[Thinking 90] C* Programming Guide, Thinking Machines Corp.: Cambridge Mass., 1990.</a:t>
            </a:r>
          </a:p>
        </p:txBody>
      </p:sp>
    </p:spTree>
    <p:extLst>
      <p:ext uri="{BB962C8B-B14F-4D97-AF65-F5344CB8AC3E}">
        <p14:creationId xmlns:p14="http://schemas.microsoft.com/office/powerpoint/2010/main" val="3510877880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182</TotalTime>
  <Words>209</Words>
  <Application>Microsoft Office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Century Gothic</vt:lpstr>
      <vt:lpstr>Wingdings 2</vt:lpstr>
      <vt:lpstr>Plaza</vt:lpstr>
      <vt:lpstr>Introduction to C</vt:lpstr>
      <vt:lpstr>C – Language History</vt:lpstr>
      <vt:lpstr>C language standards</vt:lpstr>
      <vt:lpstr>Features of C language</vt:lpstr>
      <vt:lpstr>Uses of C language</vt:lpstr>
      <vt:lpstr>C is Middle Level Language</vt:lpstr>
      <vt:lpstr>The C language is a structured language</vt:lpstr>
      <vt:lpstr>Key points to remember in C language</vt:lpstr>
      <vt:lpstr>C language tutorial reference E-books &amp; research papers</vt:lpstr>
    </vt:vector>
  </TitlesOfParts>
  <Company>University of Trento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Precedence And Associativity Of Operators</dc:title>
  <dc:creator>S. R. H. Noori</dc:creator>
  <cp:lastModifiedBy>Jahangir Dhrubo</cp:lastModifiedBy>
  <cp:revision>40</cp:revision>
  <dcterms:created xsi:type="dcterms:W3CDTF">2014-02-07T18:06:32Z</dcterms:created>
  <dcterms:modified xsi:type="dcterms:W3CDTF">2020-05-17T06:49:59Z</dcterms:modified>
</cp:coreProperties>
</file>