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7" r:id="rId4"/>
    <p:sldId id="272" r:id="rId5"/>
    <p:sldId id="280" r:id="rId6"/>
    <p:sldId id="271" r:id="rId7"/>
    <p:sldId id="278" r:id="rId8"/>
    <p:sldId id="281" r:id="rId9"/>
    <p:sldId id="282" r:id="rId10"/>
    <p:sldId id="283" r:id="rId11"/>
    <p:sldId id="279" r:id="rId12"/>
    <p:sldId id="284" r:id="rId13"/>
    <p:sldId id="285" r:id="rId14"/>
    <p:sldId id="286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18-May-20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18-May-20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9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25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51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9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6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7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18-May-20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9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4" name="Group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8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7" name="Group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80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18-May-20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7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98" name="Group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1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25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18-May-20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2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7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0" r:id="rId17"/>
    <p:sldLayoutId id="2147483661" r:id="rId18"/>
    <p:sldLayoutId id="2147483662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48254" y="3378136"/>
            <a:ext cx="5592417" cy="1205947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348" y="2210831"/>
            <a:ext cx="7454668" cy="7424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Relational Model in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15661">
            <a:off x="7123113" y="3454171"/>
            <a:ext cx="1996196" cy="461786"/>
          </a:xfrm>
        </p:spPr>
        <p:txBody>
          <a:bodyPr>
            <a:normAutofit/>
          </a:bodyPr>
          <a:lstStyle/>
          <a:p>
            <a:r>
              <a:rPr lang="en-US" sz="2000" dirty="0"/>
              <a:t>Presented By</a:t>
            </a:r>
          </a:p>
        </p:txBody>
      </p:sp>
      <p:sp>
        <p:nvSpPr>
          <p:cNvPr id="4" name="Rectangle 3"/>
          <p:cNvSpPr/>
          <p:nvPr/>
        </p:nvSpPr>
        <p:spPr>
          <a:xfrm>
            <a:off x="9023712" y="3779912"/>
            <a:ext cx="2794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 Hafiz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rubaiya.cse@diu.edu.bd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40816" y="689399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Referential 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90" y="2188178"/>
            <a:ext cx="5552157" cy="21717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Referential integrity constraints is base on the concept of Foreign Keys.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 foreign key is an important attribute of a relation which should be referred to in other relationships.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091318_0803_RelationalD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145" y="1752393"/>
            <a:ext cx="4048125" cy="3724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49694" y="632242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Insert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insert operation gives values of the attribute for a new </a:t>
            </a:r>
            <a:r>
              <a:rPr lang="en-US" dirty="0" err="1"/>
              <a:t>tuple</a:t>
            </a:r>
            <a:r>
              <a:rPr lang="en-US" dirty="0"/>
              <a:t> which should be inserted into a relation. </a:t>
            </a:r>
          </a:p>
        </p:txBody>
      </p:sp>
      <p:pic>
        <p:nvPicPr>
          <p:cNvPr id="12" name="Picture 11" descr="inse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740" y="2837208"/>
            <a:ext cx="9906000" cy="1581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96427" y="654502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Update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see that in the below-given relation table </a:t>
            </a:r>
            <a:r>
              <a:rPr lang="en-US" dirty="0" err="1"/>
              <a:t>CustomerName</a:t>
            </a:r>
            <a:r>
              <a:rPr lang="en-US" dirty="0"/>
              <a:t>= 'Apple' is updated from Inactive to Active. </a:t>
            </a:r>
          </a:p>
        </p:txBody>
      </p:sp>
      <p:pic>
        <p:nvPicPr>
          <p:cNvPr id="6" name="Picture 5" descr="dele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30" y="2792688"/>
            <a:ext cx="10106025" cy="1590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85205" y="617127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Delete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see that in the below-given relation table </a:t>
            </a:r>
            <a:r>
              <a:rPr lang="en-US" dirty="0" err="1"/>
              <a:t>CustomerName</a:t>
            </a:r>
            <a:r>
              <a:rPr lang="en-US" dirty="0"/>
              <a:t>= 'Apple' is updated from Inactive to Active. </a:t>
            </a:r>
          </a:p>
        </p:txBody>
      </p:sp>
      <p:pic>
        <p:nvPicPr>
          <p:cNvPr id="7" name="Picture 6" descr="091318_0803_RelationalD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503" y="2867439"/>
            <a:ext cx="10115550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76327" y="724753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Select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see that in the below-given relation table </a:t>
            </a:r>
            <a:r>
              <a:rPr lang="en-US" dirty="0" err="1"/>
              <a:t>CustomerName</a:t>
            </a:r>
            <a:r>
              <a:rPr lang="en-US" dirty="0"/>
              <a:t>= 'Apple' is updated from Inactive to Active. </a:t>
            </a:r>
          </a:p>
        </p:txBody>
      </p:sp>
      <p:pic>
        <p:nvPicPr>
          <p:cNvPr id="6" name="Picture 5" descr="sele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71191"/>
            <a:ext cx="10058400" cy="121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584" y="2510707"/>
            <a:ext cx="7833622" cy="115293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“Perfection is boring. Getting better is where all the fun is.”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9470" y="3309730"/>
            <a:ext cx="2214702" cy="480391"/>
          </a:xfrm>
        </p:spPr>
        <p:txBody>
          <a:bodyPr>
            <a:normAutofit/>
          </a:bodyPr>
          <a:lstStyle/>
          <a:p>
            <a:r>
              <a:rPr lang="en-US" dirty="0"/>
              <a:t>– </a:t>
            </a:r>
            <a:r>
              <a:rPr lang="en-US" dirty="0" err="1"/>
              <a:t>Dragos</a:t>
            </a:r>
            <a:r>
              <a:rPr lang="en-US" dirty="0"/>
              <a:t> </a:t>
            </a:r>
            <a:r>
              <a:rPr lang="en-US" dirty="0" err="1"/>
              <a:t>Roua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740816" y="718756"/>
            <a:ext cx="5812666" cy="55659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এই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Lesson এ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কি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শিখব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? 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1630016"/>
            <a:ext cx="9618828" cy="3952637"/>
          </a:xfrm>
        </p:spPr>
        <p:txBody>
          <a:bodyPr>
            <a:normAutofit/>
          </a:bodyPr>
          <a:lstStyle/>
          <a:p>
            <a:r>
              <a:rPr lang="en-US" sz="2800" b="1" dirty="0"/>
              <a:t>Relational Model?</a:t>
            </a:r>
          </a:p>
          <a:p>
            <a:r>
              <a:rPr lang="en-US" sz="2800" b="1" dirty="0"/>
              <a:t>Relational Model Concepts</a:t>
            </a:r>
          </a:p>
          <a:p>
            <a:r>
              <a:rPr lang="en-US" sz="2800" b="1" dirty="0"/>
              <a:t>Relational Integrity Constraints</a:t>
            </a:r>
          </a:p>
          <a:p>
            <a:r>
              <a:rPr lang="en-US" sz="2800" b="1" dirty="0"/>
              <a:t>Operation </a:t>
            </a:r>
            <a:r>
              <a:rPr lang="en-US" sz="2800" b="1"/>
              <a:t>in Relational Model</a:t>
            </a:r>
            <a:endParaRPr lang="en-US" sz="2800" b="1" dirty="0"/>
          </a:p>
          <a:p>
            <a:endParaRPr lang="en-US" sz="2800" b="1" dirty="0"/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60916" y="662609"/>
            <a:ext cx="6976939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Relational Model?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52394" y="1762364"/>
            <a:ext cx="10725731" cy="21960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RELATIONAL MODEL (RM)</a:t>
            </a:r>
            <a:r>
              <a:rPr lang="en-US" dirty="0"/>
              <a:t> represents the database as a collection of relations. A relation is nothing but a table of values. Every row in the table represents a collection of related data values. These rows in the table denote a real-world entity or relationship. </a:t>
            </a:r>
            <a:endParaRPr sz="4000" dirty="0"/>
          </a:p>
        </p:txBody>
      </p:sp>
      <p:sp>
        <p:nvSpPr>
          <p:cNvPr id="4" name="Rectangle 3"/>
          <p:cNvSpPr/>
          <p:nvPr/>
        </p:nvSpPr>
        <p:spPr>
          <a:xfrm>
            <a:off x="1287379" y="3749116"/>
            <a:ext cx="8554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Some popular Relational Database management systems are: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3895" y="439909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DB2 and Informix Dynamic Server - IBM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Oracle and RDB – Oracle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SQL Server and Access - Microsoft</a:t>
            </a: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05304" y="671486"/>
            <a:ext cx="8317327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Relational Model Concepts</a:t>
            </a:r>
          </a:p>
        </p:txBody>
      </p:sp>
      <p:sp>
        <p:nvSpPr>
          <p:cNvPr id="8" name="Rectangle 7"/>
          <p:cNvSpPr/>
          <p:nvPr/>
        </p:nvSpPr>
        <p:spPr>
          <a:xfrm>
            <a:off x="932534" y="1721038"/>
            <a:ext cx="10160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Attribute: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Each column in a Table. Attributes are the properties which define a relation. e.g., </a:t>
            </a:r>
            <a:r>
              <a:rPr lang="en-US" sz="2000" dirty="0" err="1"/>
              <a:t>Student_Rollno</a:t>
            </a:r>
            <a:r>
              <a:rPr lang="en-US" sz="2000" dirty="0"/>
              <a:t>, </a:t>
            </a:r>
            <a:r>
              <a:rPr lang="en-US" sz="2000" dirty="0" err="1"/>
              <a:t>NAME,etc</a:t>
            </a:r>
            <a:r>
              <a:rPr lang="en-US" sz="2000" dirty="0"/>
              <a:t>.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Tables</a:t>
            </a:r>
            <a:r>
              <a:rPr lang="en-US" sz="2000" dirty="0"/>
              <a:t> – In the Relational model the, relations are saved in the table format. It is stored along with its entities. A table has two properties rows and columns. Rows represent records and columns represent attributes. </a:t>
            </a:r>
          </a:p>
          <a:p>
            <a:endParaRPr lang="en-US" sz="2000" b="1" dirty="0"/>
          </a:p>
          <a:p>
            <a:r>
              <a:rPr lang="en-US" sz="2000" b="1" dirty="0" err="1">
                <a:solidFill>
                  <a:srgbClr val="FF0000"/>
                </a:solidFill>
              </a:rPr>
              <a:t>Tuple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– It is nothing but a single row of a table, which contains a single record. 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Relation Schema</a:t>
            </a:r>
            <a:r>
              <a:rPr lang="en-US" sz="2000" b="1" dirty="0"/>
              <a:t>:</a:t>
            </a:r>
            <a:r>
              <a:rPr lang="en-US" sz="2000" dirty="0"/>
              <a:t> A relation schema represents the name of the relation with its attributes.</a:t>
            </a:r>
            <a:r>
              <a:rPr lang="en-US" sz="2000" b="1" dirty="0"/>
              <a:t>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96426" y="678876"/>
            <a:ext cx="8317327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Relational Model Concepts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3775" y="1432280"/>
            <a:ext cx="108945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Degree: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total number of attributes which in the relation is called the degree of the relation.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Cardinality: </a:t>
            </a:r>
            <a:r>
              <a:rPr lang="en-US" sz="2000" dirty="0"/>
              <a:t>Total number of rows present in the Table.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Column: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column represents the set of values for a specific attribute.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Relation instance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dirty="0"/>
              <a:t>Relation instance is a finite set of </a:t>
            </a:r>
            <a:r>
              <a:rPr lang="en-US" sz="2000" dirty="0" err="1"/>
              <a:t>tuples</a:t>
            </a:r>
            <a:r>
              <a:rPr lang="en-US" sz="2000" dirty="0"/>
              <a:t> in the RDBMS system. Relation instances never have duplicate </a:t>
            </a:r>
            <a:r>
              <a:rPr lang="en-US" sz="2000" dirty="0" err="1"/>
              <a:t>tuples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Relation key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- Every row has one, two or multiple attributes, which is called relation key.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Attribute domain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– Every attribute has some pre-defined value and scope which is known as attribute domain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05714" y="69811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Relational Model Concepts</a:t>
            </a:r>
            <a:endParaRPr lang="as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091318_0803_RelationalD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714" y="1431508"/>
            <a:ext cx="8667750" cy="4067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69795" y="751386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Relational 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157" y="1455018"/>
            <a:ext cx="8360846" cy="3770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Relational Integrity constraints is referred to conditions which must be present for a valid relation. </a:t>
            </a:r>
          </a:p>
          <a:p>
            <a:pPr>
              <a:buNone/>
            </a:pPr>
            <a:r>
              <a:rPr lang="en-US" dirty="0"/>
              <a:t>There are many types of integrity constraints. Constraints on the Relational database management system is mostly divided into three main categories are: </a:t>
            </a:r>
          </a:p>
          <a:p>
            <a:r>
              <a:rPr lang="en-US" dirty="0"/>
              <a:t>Domain constraints</a:t>
            </a:r>
          </a:p>
          <a:p>
            <a:r>
              <a:rPr lang="en-US" dirty="0"/>
              <a:t>Key constraints</a:t>
            </a:r>
          </a:p>
          <a:p>
            <a:r>
              <a:rPr lang="en-US" dirty="0"/>
              <a:t>Referential integrity constraints</a:t>
            </a:r>
          </a:p>
          <a:p>
            <a:endParaRPr lang="en-US" dirty="0"/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31938" y="648135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Domain Constraints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012" y="1449659"/>
            <a:ext cx="8964527" cy="4313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Domain constraints can be violated if an attribute value is not appearing in the corresponding domain or it is not of the appropriate data type. </a:t>
            </a:r>
          </a:p>
          <a:p>
            <a:pPr>
              <a:buNone/>
            </a:pPr>
            <a:r>
              <a:rPr lang="en-US" dirty="0"/>
              <a:t>This is specified as data types which include standard data types integers, real numbers, characters, Booleans, variable length strings, etc. </a:t>
            </a:r>
          </a:p>
          <a:p>
            <a:pPr>
              <a:buNone/>
            </a:pPr>
            <a:r>
              <a:rPr lang="en-US" dirty="0"/>
              <a:t>Domain constraints</a:t>
            </a:r>
          </a:p>
          <a:p>
            <a:r>
              <a:rPr lang="en-US" dirty="0"/>
              <a:t>Key constraints</a:t>
            </a:r>
          </a:p>
          <a:p>
            <a:r>
              <a:rPr lang="en-US" dirty="0"/>
              <a:t>Referential integrity constraints</a:t>
            </a:r>
          </a:p>
          <a:p>
            <a:endParaRPr lang="en-US" dirty="0"/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57778" y="713115"/>
            <a:ext cx="8923473" cy="506085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Key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56" y="1618335"/>
            <a:ext cx="10353105" cy="101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An attribute that can uniquely identify a </a:t>
            </a:r>
            <a:r>
              <a:rPr lang="en-US" dirty="0" err="1"/>
              <a:t>tuple</a:t>
            </a:r>
            <a:r>
              <a:rPr lang="en-US" dirty="0"/>
              <a:t> in a relation is called the key of the table.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3356" y="2250822"/>
            <a:ext cx="104824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given table,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CustomerID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 key attribute of Customer Table. It is most likely to have a single key for one customer,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CustomerID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=1 is only for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CustomerName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=" Google". </a:t>
            </a: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71" y="3245033"/>
            <a:ext cx="6535063" cy="1648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606</TotalTime>
  <Words>643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Cambria</vt:lpstr>
      <vt:lpstr>Century Gothic</vt:lpstr>
      <vt:lpstr>Segoe Print</vt:lpstr>
      <vt:lpstr>Times New Roman</vt:lpstr>
      <vt:lpstr>Wingdings</vt:lpstr>
      <vt:lpstr>Wingdings 3</vt:lpstr>
      <vt:lpstr>Wisp</vt:lpstr>
      <vt:lpstr>Relational Model in DBMS</vt:lpstr>
      <vt:lpstr>এই Lesson এ কি শিখব? </vt:lpstr>
      <vt:lpstr>What is Relational Model?</vt:lpstr>
      <vt:lpstr>Relational Model Concepts</vt:lpstr>
      <vt:lpstr>Relational Model Concepts</vt:lpstr>
      <vt:lpstr>Relational Model Concepts</vt:lpstr>
      <vt:lpstr>Relational Integrity constraints</vt:lpstr>
      <vt:lpstr>Domain Constraints </vt:lpstr>
      <vt:lpstr>Key constraints</vt:lpstr>
      <vt:lpstr>Referential integrity constraints</vt:lpstr>
      <vt:lpstr>Insert Operation</vt:lpstr>
      <vt:lpstr>Update Operation</vt:lpstr>
      <vt:lpstr>Delete Operation</vt:lpstr>
      <vt:lpstr>Select Operation</vt:lpstr>
      <vt:lpstr>“Perfection is boring. Getting better is where all the fun is.”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Introduction</dc:title>
  <dc:creator>User</dc:creator>
  <cp:lastModifiedBy>Rubaiya Hafiz</cp:lastModifiedBy>
  <cp:revision>124</cp:revision>
  <dcterms:created xsi:type="dcterms:W3CDTF">2020-04-17T10:09:40Z</dcterms:created>
  <dcterms:modified xsi:type="dcterms:W3CDTF">2020-05-17T18:27:36Z</dcterms:modified>
</cp:coreProperties>
</file>