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7" r:id="rId4"/>
    <p:sldId id="272" r:id="rId5"/>
    <p:sldId id="280" r:id="rId6"/>
    <p:sldId id="271" r:id="rId7"/>
    <p:sldId id="281" r:id="rId8"/>
    <p:sldId id="285" r:id="rId9"/>
    <p:sldId id="290" r:id="rId10"/>
    <p:sldId id="282" r:id="rId11"/>
    <p:sldId id="283" r:id="rId12"/>
    <p:sldId id="286" r:id="rId13"/>
    <p:sldId id="287" r:id="rId14"/>
    <p:sldId id="288" r:id="rId15"/>
    <p:sldId id="28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09-Aug-20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09-Aug-20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283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4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9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6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7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09-Aug-20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9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4" name="Group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8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7" name="Group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80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09-Aug-20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7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98" name="Group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1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25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09-Aug-20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0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8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1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5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0" r:id="rId17"/>
    <p:sldLayoutId id="2147483661" r:id="rId18"/>
    <p:sldLayoutId id="2147483662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48254" y="3378136"/>
            <a:ext cx="5592417" cy="1205947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348" y="2210831"/>
            <a:ext cx="7454668" cy="7424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Stored Procedure and 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15661">
            <a:off x="7123113" y="3454171"/>
            <a:ext cx="1996196" cy="461786"/>
          </a:xfrm>
        </p:spPr>
        <p:txBody>
          <a:bodyPr>
            <a:normAutofit/>
          </a:bodyPr>
          <a:lstStyle/>
          <a:p>
            <a:r>
              <a:rPr lang="en-US" sz="2000" dirty="0"/>
              <a:t>Presented By</a:t>
            </a:r>
          </a:p>
        </p:txBody>
      </p:sp>
      <p:sp>
        <p:nvSpPr>
          <p:cNvPr id="4" name="Rectangle 3"/>
          <p:cNvSpPr/>
          <p:nvPr/>
        </p:nvSpPr>
        <p:spPr>
          <a:xfrm>
            <a:off x="9023712" y="3779912"/>
            <a:ext cx="2794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 Hafiz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rubaiya.cse@diu.edu.bd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SQL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2" y="1895061"/>
            <a:ext cx="9899374" cy="374809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 SQL, a view is a virtual table based on the result-set of an SQL statement.</a:t>
            </a:r>
          </a:p>
          <a:p>
            <a:r>
              <a:rPr lang="en-US" sz="2800" dirty="0"/>
              <a:t>A view contains rows and columns, just like a real table. The fields in a view are fields from one or more real tables in the database.</a:t>
            </a:r>
          </a:p>
          <a:p>
            <a:r>
              <a:rPr lang="en-US" sz="2800" dirty="0"/>
              <a:t>You can add SQL functions, WHERE, and JOIN statements to a view and present the data as if the data were coming from one single table.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CREATE VIEW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2" y="1895061"/>
            <a:ext cx="9899374" cy="1945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CREATE VIEW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view_name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column1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column2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...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table_name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SQL CREATE VIEW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2" y="1895061"/>
            <a:ext cx="9899374" cy="246793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following SQL creates a view that shows all customers from Brazil: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CREATE VIEW [Brazil Customers] AS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CustomerName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ContactName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FROM Customers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WHERE Country = 'Brazil';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1451" y="4547940"/>
            <a:ext cx="96490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can query the view above as follows: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SELECT * FROM [Brazil Customers];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SQL CREATE VIEW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2" y="1895061"/>
            <a:ext cx="9899374" cy="246793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SQL creates a view that selects every product in the "Products" table with a price higher than the average price: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CREATE VIEW [Products Above Average Price] AS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ProductName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Price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FROM Products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WHERE Price &gt; (SELECT AVG(Price) FROM Products);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2261" y="4613255"/>
            <a:ext cx="93878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can query the view above as follows: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SELECT * FROM [Products Above Average Price];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SQL Updating a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2" y="1645920"/>
            <a:ext cx="9899374" cy="438912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view can be updated with the CREATE OR REPLACE VIEW command.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SQL CREATE OR REPLACE VIEW Syntax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CREATE OR REPLACE VIEW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view_name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column1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column2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...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table_name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SQL adds the "City" column to the "Brazil Customers" view: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CREATE OR REPLACE VIEW [Brazil Customers] AS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CustomerName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ContactName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City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FROM Customers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WHERE Country = 'Brazil';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SQL Dropping a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2" y="1645920"/>
            <a:ext cx="9899374" cy="4389120"/>
          </a:xfrm>
        </p:spPr>
        <p:txBody>
          <a:bodyPr>
            <a:normAutofit/>
          </a:bodyPr>
          <a:lstStyle/>
          <a:p>
            <a:r>
              <a:rPr lang="en-US" dirty="0"/>
              <a:t>A view is deleted with the DROP VIEW command.</a:t>
            </a:r>
          </a:p>
          <a:p>
            <a:r>
              <a:rPr lang="en-US" b="1" dirty="0">
                <a:solidFill>
                  <a:srgbClr val="FF0000"/>
                </a:solidFill>
              </a:rPr>
              <a:t>SQL DROP VIEW Syntax</a:t>
            </a:r>
          </a:p>
          <a:p>
            <a:pPr>
              <a:buNone/>
            </a:pPr>
            <a:r>
              <a:rPr lang="en-US" dirty="0"/>
              <a:t>   DROP VIEW </a:t>
            </a:r>
            <a:r>
              <a:rPr lang="en-US" i="1" dirty="0" err="1"/>
              <a:t>view_name</a:t>
            </a:r>
            <a:r>
              <a:rPr lang="en-US" dirty="0"/>
              <a:t>; </a:t>
            </a:r>
          </a:p>
          <a:p>
            <a:r>
              <a:rPr lang="en-US" dirty="0"/>
              <a:t>The following SQL drops the "Brazil Customers" view:</a:t>
            </a:r>
          </a:p>
          <a:p>
            <a:r>
              <a:rPr lang="en-US" b="1" dirty="0"/>
              <a:t>Example</a:t>
            </a:r>
          </a:p>
          <a:p>
            <a:pPr>
              <a:buNone/>
            </a:pPr>
            <a:r>
              <a:rPr lang="en-US" dirty="0"/>
              <a:t>   DROP VIEW [Brazil Customers];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220" y="2398643"/>
            <a:ext cx="7833622" cy="115293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arajita" pitchFamily="34" charset="0"/>
                <a:cs typeface="Aparajita" pitchFamily="34" charset="0"/>
              </a:rPr>
              <a:t>“Success comes from having dreams that are bigger than your fears.”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9470" y="3309730"/>
            <a:ext cx="2214702" cy="480391"/>
          </a:xfrm>
        </p:spPr>
        <p:txBody>
          <a:bodyPr>
            <a:normAutofit/>
          </a:bodyPr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– Bobby Unser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60124" y="662609"/>
            <a:ext cx="5032224" cy="55659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এই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Lesson এ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কি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শিখব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? 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1630016"/>
            <a:ext cx="9618828" cy="3952637"/>
          </a:xfrm>
        </p:spPr>
        <p:txBody>
          <a:bodyPr>
            <a:normAutofit/>
          </a:bodyPr>
          <a:lstStyle/>
          <a:p>
            <a:r>
              <a:rPr lang="en-US" sz="2800" b="1" dirty="0"/>
              <a:t>Stored Procedure</a:t>
            </a:r>
          </a:p>
          <a:p>
            <a:r>
              <a:rPr lang="en-US" sz="2800" b="1" dirty="0"/>
              <a:t>Views in SQL</a:t>
            </a:r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42369" y="662609"/>
            <a:ext cx="6214251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Stored Procedure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5646" y="2000904"/>
            <a:ext cx="10455347" cy="327649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stored procedure is a prepared SQL code that you can save, so the code can be reused over and over again.</a:t>
            </a:r>
          </a:p>
          <a:p>
            <a:r>
              <a:rPr lang="en-US" sz="2800" dirty="0"/>
              <a:t>So if you have an SQL query that you write over and over again, save it as a stored procedure, and then just call it to execute it.</a:t>
            </a:r>
          </a:p>
          <a:p>
            <a:r>
              <a:rPr lang="en-US" sz="2800" dirty="0"/>
              <a:t>You can also pass parameters to a stored procedure, so that the stored procedure can act based on the parameter value(s) that is passed.</a:t>
            </a: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13390" y="662609"/>
            <a:ext cx="7483618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Stored Procedure Syntax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3165" y="1540564"/>
            <a:ext cx="99454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CREATE PROCEDURE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procedure_name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BEGIN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sql_statement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END;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2941" y="4328552"/>
            <a:ext cx="2505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procedure_name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8451" y="3688471"/>
            <a:ext cx="3504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Execute a Stored Procedure: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48901" y="662609"/>
            <a:ext cx="7448107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Demo Database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9AEC93-DE5C-4373-8110-E119C77B9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562" y="2657474"/>
            <a:ext cx="7448107" cy="21187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89B8B3-C531-4B5C-B99D-1270EF579768}"/>
              </a:ext>
            </a:extLst>
          </p:cNvPr>
          <p:cNvSpPr txBox="1"/>
          <p:nvPr/>
        </p:nvSpPr>
        <p:spPr>
          <a:xfrm>
            <a:off x="2716567" y="1740023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 Table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33490" y="662609"/>
            <a:ext cx="9047761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Stored Procedure Example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65213" y="1752600"/>
            <a:ext cx="9685517" cy="42291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SQL statement creates a stored procedure named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SelectAllCustomers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that selects all records from the "Customers" table: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CREATE PROCEDURE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SelectCustomer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Select * from Customer; $$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Execute the stored procedure above as follows: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Example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CALL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SelectAllCustomers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77880" y="662609"/>
            <a:ext cx="9003372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Stored Procedure With One Parameter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65214" y="1752600"/>
            <a:ext cx="9881460" cy="42291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SQL statement creates a stored procedure that selects a specific number of rows from customer table.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Create Procedure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newCust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(in Var1 INT)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BEGIN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Select * from customer LIMIT var1;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END$$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Execute the stored procedure above as follows: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Example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newCust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(2)$$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60124" y="662609"/>
            <a:ext cx="9021128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Stored Procedure With Multiple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709" y="1672046"/>
            <a:ext cx="10816234" cy="4245428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Create Procedure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newCustomerCount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(in city varchar(20), OUT count INT)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BEGIN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Select count(*) into count From customer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Where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customer.city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=city;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-&gt; END $$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CALL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newCustomerCount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('Mexico', @count)$$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Select @count$$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6E830C-6BAE-4C78-800A-EDBF02C7C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594" y="4790428"/>
            <a:ext cx="971550" cy="95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3E5D-19BF-48CB-AC25-31F51CD8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546" y="2967815"/>
            <a:ext cx="3177560" cy="1280890"/>
          </a:xfrm>
        </p:spPr>
        <p:txBody>
          <a:bodyPr/>
          <a:lstStyle/>
          <a:p>
            <a:r>
              <a:rPr lang="en-US" dirty="0"/>
              <a:t>SQL VIEW</a:t>
            </a:r>
          </a:p>
        </p:txBody>
      </p:sp>
    </p:spTree>
    <p:extLst>
      <p:ext uri="{BB962C8B-B14F-4D97-AF65-F5344CB8AC3E}">
        <p14:creationId xmlns:p14="http://schemas.microsoft.com/office/powerpoint/2010/main" val="82061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816</TotalTime>
  <Words>712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Aparajita</vt:lpstr>
      <vt:lpstr>Arial</vt:lpstr>
      <vt:lpstr>Cambria</vt:lpstr>
      <vt:lpstr>Century Gothic</vt:lpstr>
      <vt:lpstr>Segoe Print</vt:lpstr>
      <vt:lpstr>Times New Roman</vt:lpstr>
      <vt:lpstr>Wingdings 3</vt:lpstr>
      <vt:lpstr>Wisp</vt:lpstr>
      <vt:lpstr>Stored Procedure and Views</vt:lpstr>
      <vt:lpstr>এই Lesson এ কি শিখব? </vt:lpstr>
      <vt:lpstr>Stored Procedure</vt:lpstr>
      <vt:lpstr>Stored Procedure Syntax</vt:lpstr>
      <vt:lpstr>Demo Database</vt:lpstr>
      <vt:lpstr>Stored Procedure Example</vt:lpstr>
      <vt:lpstr>Stored Procedure With One Parameter</vt:lpstr>
      <vt:lpstr>Stored Procedure With Multiple Parameters</vt:lpstr>
      <vt:lpstr>SQL VIEW</vt:lpstr>
      <vt:lpstr>SQL Views</vt:lpstr>
      <vt:lpstr>CREATE VIEW Syntax</vt:lpstr>
      <vt:lpstr>SQL CREATE VIEW Examples</vt:lpstr>
      <vt:lpstr>SQL CREATE VIEW Examples</vt:lpstr>
      <vt:lpstr>SQL Updating a View</vt:lpstr>
      <vt:lpstr>SQL Dropping a View</vt:lpstr>
      <vt:lpstr>“Success comes from having dreams that are bigger than your fears.”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Introduction</dc:title>
  <dc:creator>User</dc:creator>
  <cp:lastModifiedBy>Rubaiya</cp:lastModifiedBy>
  <cp:revision>199</cp:revision>
  <dcterms:created xsi:type="dcterms:W3CDTF">2020-04-17T10:09:40Z</dcterms:created>
  <dcterms:modified xsi:type="dcterms:W3CDTF">2020-08-09T17:52:52Z</dcterms:modified>
</cp:coreProperties>
</file>