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0C9C-768F-42A3-9446-4D2C6DDA4E4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8568-C386-45C1-863C-B83FC269C9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0C9C-768F-42A3-9446-4D2C6DDA4E4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8568-C386-45C1-863C-B83FC269C9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0C9C-768F-42A3-9446-4D2C6DDA4E4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8568-C386-45C1-863C-B83FC269C9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0C9C-768F-42A3-9446-4D2C6DDA4E4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8568-C386-45C1-863C-B83FC269C9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0C9C-768F-42A3-9446-4D2C6DDA4E4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8568-C386-45C1-863C-B83FC269C9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0C9C-768F-42A3-9446-4D2C6DDA4E4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8568-C386-45C1-863C-B83FC269C9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0C9C-768F-42A3-9446-4D2C6DDA4E4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8568-C386-45C1-863C-B83FC269C9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0C9C-768F-42A3-9446-4D2C6DDA4E4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8568-C386-45C1-863C-B83FC269C9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0C9C-768F-42A3-9446-4D2C6DDA4E4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8568-C386-45C1-863C-B83FC269C9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0C9C-768F-42A3-9446-4D2C6DDA4E4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8568-C386-45C1-863C-B83FC269C9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0C9C-768F-42A3-9446-4D2C6DDA4E4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968568-C386-45C1-863C-B83FC269C9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4968568-C386-45C1-863C-B83FC269C9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2CB0C9C-768F-42A3-9446-4D2C6DDA4E47}" type="datetimeFigureOut">
              <a:rPr lang="en-US" smtClean="0"/>
              <a:t>6/9/2020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localhost/phpmyadmin/url.php?url=https://dev.mysql.com/doc/refman/5.5/en/selec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Lab-1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Fahmida Afrin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461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in Where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Name</a:t>
            </a:r>
          </a:p>
          <a:p>
            <a:r>
              <a:rPr lang="en-US" dirty="0"/>
              <a:t>FROM teacher</a:t>
            </a:r>
          </a:p>
          <a:p>
            <a:r>
              <a:rPr lang="en-US" dirty="0"/>
              <a:t>WHERE </a:t>
            </a:r>
            <a:r>
              <a:rPr lang="en-US" dirty="0" err="1"/>
              <a:t>Dept</a:t>
            </a:r>
            <a:r>
              <a:rPr lang="en-US" dirty="0"/>
              <a:t> = "CSE" AND Salary= </a:t>
            </a:r>
            <a:r>
              <a:rPr lang="en-US" dirty="0" smtClean="0"/>
              <a:t>350000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251055" y="3581400"/>
            <a:ext cx="866775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67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Name</a:t>
            </a:r>
          </a:p>
          <a:p>
            <a:r>
              <a:rPr lang="en-US" dirty="0"/>
              <a:t>FROM teacher</a:t>
            </a:r>
          </a:p>
          <a:p>
            <a:r>
              <a:rPr lang="en-US" dirty="0"/>
              <a:t>WHERE  Salary BETWEEN 300000 AND 400000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976687" y="2528887"/>
            <a:ext cx="119062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846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9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05000" y="3482340"/>
          <a:ext cx="4724400" cy="103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5820"/>
                <a:gridCol w="1292860"/>
                <a:gridCol w="1292860"/>
                <a:gridCol w="1292860"/>
              </a:tblGrid>
              <a:tr h="198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Name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Dept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Salary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Black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CSE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Green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SWE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White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EEE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Brown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CSE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300000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19400" y="2362200"/>
            <a:ext cx="2895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Teacher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Table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311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Database and Create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1 :            CREATE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DATABASE university;</a:t>
            </a:r>
          </a:p>
          <a:p>
            <a:pPr marL="11430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 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11430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TABLE Teacher </a:t>
            </a:r>
          </a:p>
          <a:p>
            <a:pPr marL="11430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</a:p>
          <a:p>
            <a:pPr marL="11430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ID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11430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Name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(20),</a:t>
            </a:r>
          </a:p>
          <a:p>
            <a:pPr marL="11430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Dept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varchar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(20),</a:t>
            </a:r>
          </a:p>
          <a:p>
            <a:pPr marL="11430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Salary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1430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PRIMARY KEY (ID)</a:t>
            </a:r>
          </a:p>
          <a:p>
            <a:pPr marL="11430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54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</a:t>
            </a:r>
            <a:r>
              <a:rPr lang="en-US" dirty="0" err="1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INTO teacher VALUES (1, "Black", "CSE", 350000)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645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and From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 *</a:t>
            </a:r>
          </a:p>
          <a:p>
            <a:r>
              <a:rPr lang="en-US" dirty="0"/>
              <a:t>FROM teacher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819400"/>
            <a:ext cx="29432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4092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and From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SELECT</a:t>
            </a:r>
            <a:r>
              <a:rPr lang="en-US" dirty="0"/>
              <a:t> Name, </a:t>
            </a:r>
            <a:r>
              <a:rPr lang="en-US" dirty="0" err="1"/>
              <a:t>Dept</a:t>
            </a:r>
            <a:r>
              <a:rPr lang="en-US" dirty="0"/>
              <a:t> FROM </a:t>
            </a:r>
            <a:r>
              <a:rPr lang="en-US" dirty="0" smtClean="0"/>
              <a:t>teacher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3829050" y="2347912"/>
            <a:ext cx="148590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881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-1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Find The Salary from Teacher </a:t>
            </a:r>
            <a:r>
              <a:rPr lang="en-US" b="1" dirty="0" smtClean="0"/>
              <a:t>Table.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19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* FROM teacher WHERE </a:t>
            </a:r>
            <a:r>
              <a:rPr lang="en-US" dirty="0" err="1"/>
              <a:t>Dept</a:t>
            </a:r>
            <a:r>
              <a:rPr lang="en-US" dirty="0"/>
              <a:t> = "CSE"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100387" y="2705100"/>
            <a:ext cx="294322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785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Name</a:t>
            </a:r>
          </a:p>
          <a:p>
            <a:r>
              <a:rPr lang="en-US" dirty="0"/>
              <a:t>FROM teacher</a:t>
            </a:r>
          </a:p>
          <a:p>
            <a:r>
              <a:rPr lang="en-US" dirty="0"/>
              <a:t>WHERE </a:t>
            </a:r>
            <a:r>
              <a:rPr lang="en-US" dirty="0" err="1"/>
              <a:t>Dept</a:t>
            </a:r>
            <a:r>
              <a:rPr lang="en-US" dirty="0"/>
              <a:t> = "CSE"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100512" y="2686050"/>
            <a:ext cx="94297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198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116</TotalTime>
  <Words>157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Lab-1</vt:lpstr>
      <vt:lpstr>PowerPoint Presentation</vt:lpstr>
      <vt:lpstr>Create Database and Create Table</vt:lpstr>
      <vt:lpstr>Insert Sql</vt:lpstr>
      <vt:lpstr>Select and From</vt:lpstr>
      <vt:lpstr>Select and From</vt:lpstr>
      <vt:lpstr>Task -1 </vt:lpstr>
      <vt:lpstr>Where</vt:lpstr>
      <vt:lpstr>Where</vt:lpstr>
      <vt:lpstr>And in Where Condition</vt:lpstr>
      <vt:lpstr>Between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Fahmida Afrin</dc:creator>
  <cp:lastModifiedBy>Fahmida Afrin</cp:lastModifiedBy>
  <cp:revision>4</cp:revision>
  <dcterms:created xsi:type="dcterms:W3CDTF">2020-06-08T06:46:32Z</dcterms:created>
  <dcterms:modified xsi:type="dcterms:W3CDTF">2020-06-09T10:00:55Z</dcterms:modified>
</cp:coreProperties>
</file>