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968568-C386-45C1-863C-B83FC269C9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CB0C9C-768F-42A3-9446-4D2C6DDA4E47}" type="datetimeFigureOut">
              <a:rPr lang="en-US" smtClean="0"/>
              <a:t>6/9/2020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ocalhost/phpmyadmin/url.php?url=https://dev.mysql.com/doc/refman/5.5/en/selec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Fahmida Afrin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6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Where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</a:t>
            </a:r>
          </a:p>
          <a:p>
            <a:r>
              <a:rPr lang="en-US" dirty="0"/>
              <a:t>FROM teacher</a:t>
            </a:r>
          </a:p>
          <a:p>
            <a:r>
              <a:rPr lang="en-US" dirty="0"/>
              <a:t>WHERE </a:t>
            </a:r>
            <a:r>
              <a:rPr lang="en-US" dirty="0" err="1"/>
              <a:t>Dept</a:t>
            </a:r>
            <a:r>
              <a:rPr lang="en-US" dirty="0"/>
              <a:t> = "CSE" AND Salary= </a:t>
            </a:r>
            <a:r>
              <a:rPr lang="en-US" dirty="0" smtClean="0"/>
              <a:t>350000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51055" y="3581400"/>
            <a:ext cx="8667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</a:t>
            </a:r>
          </a:p>
          <a:p>
            <a:r>
              <a:rPr lang="en-US" dirty="0"/>
              <a:t>FROM teacher</a:t>
            </a:r>
          </a:p>
          <a:p>
            <a:r>
              <a:rPr lang="en-US" dirty="0"/>
              <a:t>WHERE  Salary BETWEEN 300000 AND 400000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76687" y="2528887"/>
            <a:ext cx="11906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4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9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3482340"/>
          <a:ext cx="4724400" cy="103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820"/>
                <a:gridCol w="1292860"/>
                <a:gridCol w="1292860"/>
                <a:gridCol w="1292860"/>
              </a:tblGrid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Salary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Green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SWE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Brown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300000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2362200"/>
            <a:ext cx="289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Table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1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Database and Create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1 :            CREATE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university;</a:t>
            </a: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TABLE Teacher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Name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(20),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(20),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Salary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PRIMARY KEY (ID)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4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dirty="0" err="1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INTO teacher VALUES (1, "Black", "CSE", 350000)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4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and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 *</a:t>
            </a:r>
          </a:p>
          <a:p>
            <a:r>
              <a:rPr lang="en-US" dirty="0"/>
              <a:t>FROM teacher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29432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09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and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SELECT</a:t>
            </a:r>
            <a:r>
              <a:rPr lang="en-US" dirty="0"/>
              <a:t> Name, </a:t>
            </a:r>
            <a:r>
              <a:rPr lang="en-US" dirty="0" err="1"/>
              <a:t>Dept</a:t>
            </a:r>
            <a:r>
              <a:rPr lang="en-US" dirty="0"/>
              <a:t> FROM </a:t>
            </a:r>
            <a:r>
              <a:rPr lang="en-US" dirty="0" smtClean="0"/>
              <a:t>teacher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29050" y="2347912"/>
            <a:ext cx="14859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8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-1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 The Salary from Teacher </a:t>
            </a:r>
            <a:r>
              <a:rPr lang="en-US" b="1" dirty="0" smtClean="0"/>
              <a:t>Table.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1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* FROM teacher WHERE </a:t>
            </a:r>
            <a:r>
              <a:rPr lang="en-US" dirty="0" err="1"/>
              <a:t>Dept</a:t>
            </a:r>
            <a:r>
              <a:rPr lang="en-US" dirty="0"/>
              <a:t> = "CSE"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00387" y="2705100"/>
            <a:ext cx="29432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8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</a:t>
            </a:r>
          </a:p>
          <a:p>
            <a:r>
              <a:rPr lang="en-US" dirty="0"/>
              <a:t>FROM teacher</a:t>
            </a:r>
          </a:p>
          <a:p>
            <a:r>
              <a:rPr lang="en-US" dirty="0"/>
              <a:t>WHERE </a:t>
            </a:r>
            <a:r>
              <a:rPr lang="en-US" dirty="0" err="1"/>
              <a:t>Dept</a:t>
            </a:r>
            <a:r>
              <a:rPr lang="en-US" dirty="0"/>
              <a:t> = "CSE"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00512" y="2686050"/>
            <a:ext cx="9429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98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</TotalTime>
  <Words>157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Lab-1</vt:lpstr>
      <vt:lpstr>PowerPoint Presentation</vt:lpstr>
      <vt:lpstr>Create Database and Create Table</vt:lpstr>
      <vt:lpstr>Insert Sql</vt:lpstr>
      <vt:lpstr>Select and From</vt:lpstr>
      <vt:lpstr>Select and From</vt:lpstr>
      <vt:lpstr>Task -1 </vt:lpstr>
      <vt:lpstr>Where</vt:lpstr>
      <vt:lpstr>Where</vt:lpstr>
      <vt:lpstr>And in Where Condition</vt:lpstr>
      <vt:lpstr>Between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Fahmida Afrin</dc:creator>
  <cp:lastModifiedBy>Fahmida Afrin</cp:lastModifiedBy>
  <cp:revision>4</cp:revision>
  <dcterms:created xsi:type="dcterms:W3CDTF">2020-06-08T06:46:32Z</dcterms:created>
  <dcterms:modified xsi:type="dcterms:W3CDTF">2020-06-09T10:00:55Z</dcterms:modified>
</cp:coreProperties>
</file>