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9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958" autoAdjust="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CBDF-E131-48BB-A074-D17B5770AC1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968E9-C7F5-4593-9516-556A72DB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68E9-C7F5-4593-9516-556A72DB4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68E9-C7F5-4593-9516-556A72DB4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68E9-C7F5-4593-9516-556A72DB4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68E9-C7F5-4593-9516-556A72DB4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DB8E-E5B2-44EA-858C-B3702D6F993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A655-0051-4555-97D9-D0E0069D70E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CE9-5114-4099-9DEF-476C5D2FE58B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21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0698-F7A5-4E4C-9E7A-F5DAB122FA86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156-13EF-445F-9EC2-E266C557A178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86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8721-7868-4C89-ADCF-E6EEF556EE99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ECB0-5E63-4DD9-8C49-5FF1C038C5FB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B9A6-F19F-43FA-964A-E119C8DC23E0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C9EE-9597-4953-9740-8ABBBCD70051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F3DC-386B-48F2-BE3B-83FA317E6944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072-739C-43F2-B843-BD54C24324D2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BE24-D5E3-4BF4-96F0-5A00CF897137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61D6-205F-4FF2-BAF9-09380211827E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1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AB5-8357-4110-B837-5B03591D7387}" type="datetime1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A694-5378-44B9-A26C-5444CF1A05DC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287-549F-4F14-AF30-BCCC966624E2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53F0-C598-40F3-BFAD-80AFFC54CF87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A12B1A-3613-406E-B732-5CF8B9A6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AD81-D402-427F-A835-7CBB79585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825" y="1962149"/>
            <a:ext cx="6657974" cy="8911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Synchronous Motor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BEA2-6070-466C-8FA2-3CE20C714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25" y="4400550"/>
            <a:ext cx="3000375" cy="10554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Md. Zakir Hasan</a:t>
            </a:r>
          </a:p>
        </p:txBody>
      </p:sp>
    </p:spTree>
    <p:extLst>
      <p:ext uri="{BB962C8B-B14F-4D97-AF65-F5344CB8AC3E}">
        <p14:creationId xmlns:p14="http://schemas.microsoft.com/office/powerpoint/2010/main" val="99743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8657"/>
            <a:ext cx="10267950" cy="6191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Mathematical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CFD04-8123-4F95-A88F-ED9ABE1A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1381125"/>
            <a:ext cx="6534150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345A9-ED2E-4E4A-BA98-D247BC817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3629026"/>
            <a:ext cx="63150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704850"/>
            <a:ext cx="10267950" cy="619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Field Current Changes on a Synchronous Motor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D9EB-96CB-4CD2-B994-663E08578DD5}"/>
              </a:ext>
            </a:extLst>
          </p:cNvPr>
          <p:cNvSpPr txBox="1"/>
          <p:nvPr/>
        </p:nvSpPr>
        <p:spPr>
          <a:xfrm>
            <a:off x="1371600" y="1850944"/>
            <a:ext cx="521017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one other quantity on a synchronous motor that can be readily adjusted- its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current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effect does a change in field current have on a synchronous motor ?</a:t>
            </a:r>
          </a:p>
          <a:p>
            <a:endParaRPr lang="en-US" sz="2000" dirty="0"/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find out, look at Figure 6--8.Figure 6--8a shows a synchronous motor initially operating at a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lagging power factor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Now, increase its field current and see what happens to the motor.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CE6CD-2C1D-4B9D-B98F-161DA7FA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2101124"/>
            <a:ext cx="5305425" cy="3962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A616-7A97-4591-B5CD-A993E5A0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704850"/>
            <a:ext cx="10267950" cy="619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Field Current Changes on a Synchronous Motor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FC7AE2-FB1A-471F-AE4A-D9F8FC6F9E42}"/>
                  </a:ext>
                </a:extLst>
              </p:cNvPr>
              <p:cNvSpPr txBox="1"/>
              <p:nvPr/>
            </p:nvSpPr>
            <p:spPr>
              <a:xfrm>
                <a:off x="2152649" y="1647825"/>
                <a:ext cx="9115426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Note that an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field current increases the magnitude of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but does not affect the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real power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supplied by the motor.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power supplied by the motor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changes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only when the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shaft load torque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changes. Since a change in 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does not affect the shaft speed n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and since the load attached to the shaft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unchanged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real power supplied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unchanged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Of course, V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also constant, since it is kept constant by the power source supplying the motor. 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distances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proportional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power on the phasor diagram (E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I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cos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must therefore be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constant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When the field current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it can only do so by sliding out along the line of constant power. The is effect is shown in Figure 6--8b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FC7AE2-FB1A-471F-AE4A-D9F8FC6F9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49" y="1647825"/>
                <a:ext cx="9115426" cy="4524315"/>
              </a:xfrm>
              <a:prstGeom prst="rect">
                <a:avLst/>
              </a:prstGeom>
              <a:blipFill>
                <a:blip r:embed="rId2"/>
                <a:stretch>
                  <a:fillRect l="-1003" t="-1078" r="-93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43D0-6CC1-4C96-A932-2072B02D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704850"/>
            <a:ext cx="10267950" cy="619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Field Current Changes on a Synchronous Motor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144FFB-43EC-46E5-9D7D-CBA9D45C48A7}"/>
                  </a:ext>
                </a:extLst>
              </p:cNvPr>
              <p:cNvSpPr txBox="1"/>
              <p:nvPr/>
            </p:nvSpPr>
            <p:spPr>
              <a:xfrm>
                <a:off x="2000250" y="1857374"/>
                <a:ext cx="9429750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Notice that as the value of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magnitude of the armature current 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first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decreases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then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increases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again. At low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armature current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lagging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motor is an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inductive load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It is acting like an inductor-resistor combination, consuming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reactive power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Q. As the field current is increased, the armature current eventually lines up with V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and the motor looks purely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resistive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the field current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increased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further, the armature current becomes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leading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motor becomes a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capacitive load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It is now acting like a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capacitor-resistor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combination, consuming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negative reactive power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-Q or, alternatively, supplying reactive power Q to the system.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144FFB-43EC-46E5-9D7D-CBA9D45C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1857374"/>
                <a:ext cx="9429750" cy="4154984"/>
              </a:xfrm>
              <a:prstGeom prst="rect">
                <a:avLst/>
              </a:prstGeom>
              <a:blipFill>
                <a:blip r:embed="rId2"/>
                <a:stretch>
                  <a:fillRect l="-970" t="-1175" r="-1357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704850"/>
            <a:ext cx="10267950" cy="619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Field Current Changes on a Synchronous Motor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D0D80-319E-4BC2-B020-F635C96D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88" y="1743075"/>
            <a:ext cx="4176712" cy="3067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034924-BBD7-4C2C-A9B2-ED804B69F92F}"/>
              </a:ext>
            </a:extLst>
          </p:cNvPr>
          <p:cNvSpPr txBox="1"/>
          <p:nvPr/>
        </p:nvSpPr>
        <p:spPr>
          <a:xfrm>
            <a:off x="1788320" y="1743075"/>
            <a:ext cx="63055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plot of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I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a synchronous motor is shown in Figure 6- 9. Such a plot is called a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synchronous motor V curve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for the obvious reason that it is shaped like the letter V. There are several V curves drawn, corresponding to different real power levels. For each curve, the minimum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armature current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occurs at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unity power factor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when only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power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being supplied to the motor. At any other point on the curve, some reactive power is being supplied to or by the motor as well.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53953-D1BE-43C8-B8D1-A18191EF6110}"/>
              </a:ext>
            </a:extLst>
          </p:cNvPr>
          <p:cNvSpPr txBox="1"/>
          <p:nvPr/>
        </p:nvSpPr>
        <p:spPr>
          <a:xfrm>
            <a:off x="1788320" y="4991219"/>
            <a:ext cx="10172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currents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less than the value giving minimum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 armature current is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lagging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consuming Q. For field currents greater than the value giving the minimum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 armature current is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supplying Q to the power system as a capacitor would. Therefore, by controlling the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current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a synchronous motor, the reactive power supplied to or consumed by the power system can be 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84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704850"/>
            <a:ext cx="10267950" cy="619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Effect of Field Current Changes on a Synchronous Motor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5D145-FEAE-413A-95E0-6EC26FFC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1552957"/>
            <a:ext cx="6457950" cy="3331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E46723-C498-4367-8FCC-F0FF8AFFC50B}"/>
                  </a:ext>
                </a:extLst>
              </p:cNvPr>
              <p:cNvSpPr txBox="1"/>
              <p:nvPr/>
            </p:nvSpPr>
            <p:spPr>
              <a:xfrm>
                <a:off x="1311579" y="1495425"/>
                <a:ext cx="4336746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the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the phasor 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onto V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(EA cos</a:t>
                </a:r>
                <a:r>
                  <a:rPr 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) is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shorter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than V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itself, a synchronous motor has a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lagging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current and consumes Q. Since the field current is small in this situation, the motor is said to be </a:t>
                </a:r>
                <a:r>
                  <a:rPr lang="en-US" sz="2400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underexcited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E46723-C498-4367-8FCC-F0FF8AFF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9" y="1495425"/>
                <a:ext cx="4336746" cy="3046988"/>
              </a:xfrm>
              <a:prstGeom prst="rect">
                <a:avLst/>
              </a:prstGeom>
              <a:blipFill>
                <a:blip r:embed="rId3"/>
                <a:stretch>
                  <a:fillRect l="-2107" t="-1600" r="-421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BBBE15-BDF4-4CBA-BD52-38492501EA67}"/>
                  </a:ext>
                </a:extLst>
              </p:cNvPr>
              <p:cNvSpPr txBox="1"/>
              <p:nvPr/>
            </p:nvSpPr>
            <p:spPr>
              <a:xfrm>
                <a:off x="1311579" y="5152846"/>
                <a:ext cx="1062324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the other hand, when the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onto V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longer than V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ø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itself, a synchronous motor has a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leading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current and supplies Q to the power system. Since the field current is large in this situation, the motor is said to be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overexcited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BBBE15-BDF4-4CBA-BD52-38492501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9" y="5152846"/>
                <a:ext cx="10623246" cy="1200329"/>
              </a:xfrm>
              <a:prstGeom prst="rect">
                <a:avLst/>
              </a:prstGeom>
              <a:blipFill>
                <a:blip r:embed="rId4"/>
                <a:stretch>
                  <a:fillRect l="-861" t="-4061" r="-57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23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8657"/>
            <a:ext cx="10267950" cy="6191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Mathematical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E3D0A-0A47-432D-B876-F16890D5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15" y="970344"/>
            <a:ext cx="8686800" cy="55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8657"/>
            <a:ext cx="10267950" cy="6191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Mathematical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5C948-824E-4B0B-A38B-8700B33DE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1298575"/>
            <a:ext cx="6505576" cy="2504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37E8D-37AE-4243-854F-8C3B4E4D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4" y="3727068"/>
            <a:ext cx="613410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DFF-AC85-4F35-AC6B-8FE4D3B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68657"/>
            <a:ext cx="10267950" cy="6191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Mathematical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6A23-8924-4AD4-95A8-2BE619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2B1A-3613-406E-B732-5CF8B9A6D5D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2A638-784D-40BB-850E-019C03A6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970344"/>
            <a:ext cx="7015163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122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123</TotalTime>
  <Words>709</Words>
  <Application>Microsoft Office PowerPoint</Application>
  <PresentationFormat>Widescreen</PresentationFormat>
  <Paragraphs>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Calibri</vt:lpstr>
      <vt:lpstr>Wingdings 3</vt:lpstr>
      <vt:lpstr>Century Gothic</vt:lpstr>
      <vt:lpstr>Arial</vt:lpstr>
      <vt:lpstr>Wisp</vt:lpstr>
      <vt:lpstr>Synchronous Motor</vt:lpstr>
      <vt:lpstr>The Effect of Field Current Changes on a Synchronous Motor </vt:lpstr>
      <vt:lpstr>The Effect of Field Current Changes on a Synchronous Motor </vt:lpstr>
      <vt:lpstr>The Effect of Field Current Changes on a Synchronous Motor </vt:lpstr>
      <vt:lpstr>The Effect of Field Current Changes on a Synchronous Motor </vt:lpstr>
      <vt:lpstr>The Effect of Field Current Changes on a Synchronous Motor </vt:lpstr>
      <vt:lpstr>                             Mathematical Problem</vt:lpstr>
      <vt:lpstr>                             Mathematical Problem</vt:lpstr>
      <vt:lpstr>                             Mathematical Problem</vt:lpstr>
      <vt:lpstr>                             Mathematical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Synchronous Motor</dc:title>
  <dc:creator>Yu, Kyan</dc:creator>
  <cp:lastModifiedBy>Yu, Kyan</cp:lastModifiedBy>
  <cp:revision>13</cp:revision>
  <dcterms:created xsi:type="dcterms:W3CDTF">2020-10-08T08:36:57Z</dcterms:created>
  <dcterms:modified xsi:type="dcterms:W3CDTF">2020-10-08T17:19:54Z</dcterms:modified>
</cp:coreProperties>
</file>