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3" r:id="rId8"/>
    <p:sldId id="264" r:id="rId9"/>
    <p:sldId id="262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2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14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3246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652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4912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50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29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37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78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4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90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7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303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35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9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lectricaleasy.com/p/electrical-machin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334" y="492616"/>
            <a:ext cx="4531731" cy="125891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DC Generator</a:t>
            </a:r>
          </a:p>
        </p:txBody>
      </p:sp>
    </p:spTree>
    <p:extLst>
      <p:ext uri="{BB962C8B-B14F-4D97-AF65-F5344CB8AC3E}">
        <p14:creationId xmlns:p14="http://schemas.microsoft.com/office/powerpoint/2010/main" val="283513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7C44A-45E6-4ECB-8F1C-A72D581C1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96668" cy="660400"/>
          </a:xfrm>
        </p:spPr>
        <p:txBody>
          <a:bodyPr/>
          <a:lstStyle/>
          <a:p>
            <a:r>
              <a:rPr lang="en-US" dirty="0"/>
              <a:t>EMF Equation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ACD4E1-2EFC-4C0B-B34D-6867435F2F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1903" y="965408"/>
            <a:ext cx="5373127" cy="10091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10BE294-CD4C-4BF3-837C-D946738C7F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7649" y="1696278"/>
            <a:ext cx="8877324" cy="445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283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451DD-0272-492C-9B85-763E66529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030" y="0"/>
            <a:ext cx="8596668" cy="636104"/>
          </a:xfrm>
        </p:spPr>
        <p:txBody>
          <a:bodyPr>
            <a:normAutofit fontScale="90000"/>
          </a:bodyPr>
          <a:lstStyle/>
          <a:p>
            <a:r>
              <a:rPr lang="en-US" dirty="0"/>
              <a:t>EMF Equation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5DE8DA-2EF7-4CE9-BD80-D4FD8D702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6107" y="1051477"/>
            <a:ext cx="7192381" cy="475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869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CF68EF-F833-4A4D-9E5D-42D7540E2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2035"/>
            <a:ext cx="8596668" cy="649356"/>
          </a:xfrm>
        </p:spPr>
        <p:txBody>
          <a:bodyPr/>
          <a:lstStyle/>
          <a:p>
            <a:r>
              <a:rPr lang="en-US" dirty="0"/>
              <a:t>Armature Reaction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6D96125-03E5-436A-8232-84F27F449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46922"/>
            <a:ext cx="9932522" cy="17106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5EB78FD-3CD5-475F-BAA9-542C419B9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384" y="2943054"/>
            <a:ext cx="4034094" cy="33933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C0A3E5F-4D89-4776-ADFD-C50844ADDA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4818" y="2967003"/>
            <a:ext cx="5011682" cy="3369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597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20462" y="1262129"/>
            <a:ext cx="83712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DC generator is an </a:t>
            </a:r>
            <a:r>
              <a:rPr lang="en-US" dirty="0">
                <a:hlinkClick r:id="rId2"/>
              </a:rPr>
              <a:t>electrical machine</a:t>
            </a:r>
            <a:r>
              <a:rPr lang="en-US" dirty="0"/>
              <a:t> which converts mechanical energy into </a:t>
            </a:r>
            <a:r>
              <a:rPr lang="en-US" b="1" dirty="0"/>
              <a:t>direct current electricity</a:t>
            </a:r>
            <a:r>
              <a:rPr lang="en-US" dirty="0"/>
              <a:t>. This energy conversion is based on the principle of production of dynamically induced </a:t>
            </a:r>
            <a:r>
              <a:rPr lang="en-US" dirty="0" err="1"/>
              <a:t>emf</a:t>
            </a:r>
            <a:r>
              <a:rPr lang="en-US" dirty="0"/>
              <a:t>. This article outlines </a:t>
            </a:r>
            <a:r>
              <a:rPr lang="en-US" b="1" dirty="0"/>
              <a:t>basic construction and working of a DC generator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712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6C249-E8B1-400F-BF08-C6CD27CBF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596668" cy="503583"/>
          </a:xfrm>
        </p:spPr>
        <p:txBody>
          <a:bodyPr>
            <a:normAutofit fontScale="90000"/>
          </a:bodyPr>
          <a:lstStyle/>
          <a:p>
            <a:r>
              <a:rPr lang="en-US" dirty="0"/>
              <a:t>Construction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BE92B3-A4D6-4349-8F0A-7A5046596D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907" y="585166"/>
            <a:ext cx="7938501" cy="128339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D64355D-05EB-45A5-BB7C-A5DFBA2EF7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7974" y="2206069"/>
            <a:ext cx="5603016" cy="4459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191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Construction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9947" y="1724349"/>
            <a:ext cx="6285244" cy="4212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257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7905" y="727646"/>
            <a:ext cx="6491036" cy="5196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07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198" y="1072770"/>
            <a:ext cx="5969425" cy="475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087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3004F-6A73-4099-9C0A-715B9BA45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91" y="235744"/>
            <a:ext cx="8596668" cy="572639"/>
          </a:xfrm>
        </p:spPr>
        <p:txBody>
          <a:bodyPr>
            <a:normAutofit fontScale="90000"/>
          </a:bodyPr>
          <a:lstStyle/>
          <a:p>
            <a:r>
              <a:rPr lang="en-US" dirty="0"/>
              <a:t>Commutation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195F26D-79BD-4546-B5D5-7EFEE4B3FA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143" y="1679177"/>
            <a:ext cx="9610136" cy="3754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743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6A4EB-C8F9-4666-B9E4-571062E21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64" y="156238"/>
            <a:ext cx="8596668" cy="519623"/>
          </a:xfrm>
        </p:spPr>
        <p:txBody>
          <a:bodyPr>
            <a:normAutofit fontScale="90000"/>
          </a:bodyPr>
          <a:lstStyle/>
          <a:p>
            <a:r>
              <a:rPr lang="en-US" dirty="0"/>
              <a:t>Commutation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4D67D62-B41D-4507-A41A-0A87CC078D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9331" y="1209227"/>
            <a:ext cx="9020503" cy="419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573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334" y="103031"/>
            <a:ext cx="5362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Types of DC generator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42B9690-B668-4A5F-AF19-FA00E94D0E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709820"/>
            <a:ext cx="8771466" cy="5838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4287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</TotalTime>
  <Words>59</Words>
  <Application>Microsoft Office PowerPoint</Application>
  <PresentationFormat>Widescreen</PresentationFormat>
  <Paragraphs>10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DC Generator</vt:lpstr>
      <vt:lpstr>PowerPoint Presentation</vt:lpstr>
      <vt:lpstr>Construction</vt:lpstr>
      <vt:lpstr>Construction</vt:lpstr>
      <vt:lpstr>PowerPoint Presentation</vt:lpstr>
      <vt:lpstr>PowerPoint Presentation</vt:lpstr>
      <vt:lpstr>Commutation</vt:lpstr>
      <vt:lpstr>Commutation</vt:lpstr>
      <vt:lpstr>PowerPoint Presentation</vt:lpstr>
      <vt:lpstr>EMF Equation</vt:lpstr>
      <vt:lpstr>EMF Equation</vt:lpstr>
      <vt:lpstr>Armature Reaction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Synchronous Generator</dc:title>
  <dc:creator>Windows User</dc:creator>
  <cp:lastModifiedBy>DIU</cp:lastModifiedBy>
  <cp:revision>13</cp:revision>
  <dcterms:created xsi:type="dcterms:W3CDTF">2019-04-06T04:50:55Z</dcterms:created>
  <dcterms:modified xsi:type="dcterms:W3CDTF">2020-07-08T10:44:43Z</dcterms:modified>
</cp:coreProperties>
</file>