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2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4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3246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5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912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50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29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7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4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0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7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0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5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334" y="492616"/>
            <a:ext cx="4531731" cy="12589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DC Generator</a:t>
            </a:r>
          </a:p>
        </p:txBody>
      </p:sp>
    </p:spTree>
    <p:extLst>
      <p:ext uri="{BB962C8B-B14F-4D97-AF65-F5344CB8AC3E}">
        <p14:creationId xmlns:p14="http://schemas.microsoft.com/office/powerpoint/2010/main" val="283513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44" y="25089"/>
            <a:ext cx="8596668" cy="1320800"/>
          </a:xfrm>
        </p:spPr>
        <p:txBody>
          <a:bodyPr/>
          <a:lstStyle/>
          <a:p>
            <a:r>
              <a:rPr lang="en-US" dirty="0"/>
              <a:t>Armature reaction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6A0E4C-D72E-4B25-AEAD-4D36A1EE1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58" y="2747016"/>
            <a:ext cx="4422174" cy="37198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025A88-AAF2-4430-8CC4-96EFD713B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490" y="2648703"/>
            <a:ext cx="3972512" cy="3818142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C45A8B0B-2298-452F-A51C-677A25F643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74" y="530752"/>
            <a:ext cx="9932522" cy="171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93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7882" y="154546"/>
            <a:ext cx="7495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Generator characteristics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070" y="2512543"/>
            <a:ext cx="3078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 load characteristics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B1DF59-B387-4070-98C8-38B9DB081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456" y="885171"/>
            <a:ext cx="5276157" cy="3693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C7A855E-6139-4A19-A884-5376E0652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456" y="1263796"/>
            <a:ext cx="5454611" cy="4033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9B8A8A-EDA5-4684-BC91-F562F6A219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0944" y="1639418"/>
            <a:ext cx="4136507" cy="3693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FF9F5F-57DA-46AD-A6FA-D925B57933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5837" y="3193363"/>
            <a:ext cx="7495504" cy="26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2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resistance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58BD8E-DA6B-467E-82A0-F3E6F604D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296" y="1297470"/>
            <a:ext cx="5314122" cy="392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2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56F8E2-A3F2-45FA-8FCF-93A68BBA8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751" y="1034497"/>
            <a:ext cx="8696176" cy="219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7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7882" y="115910"/>
            <a:ext cx="8255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Voltage buildup characteristics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004916-47B9-49D9-A00C-D638CAD02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047" y="795075"/>
            <a:ext cx="4210096" cy="5501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341309-5B3B-4494-B84B-C5852F143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8254" y="1630314"/>
            <a:ext cx="5234423" cy="496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7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4" y="141668"/>
            <a:ext cx="5440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External characteristics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E75E977-F6CA-4A14-AA4F-2975889499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7024" y="3793935"/>
            <a:ext cx="7101500" cy="24483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344982-D001-4C24-8BB7-B62651714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20" y="887602"/>
            <a:ext cx="8894893" cy="254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851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16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DC Generator</vt:lpstr>
      <vt:lpstr>Armature reaction</vt:lpstr>
      <vt:lpstr>PowerPoint Presentation</vt:lpstr>
      <vt:lpstr>Critical resistance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Synchronous Generator</dc:title>
  <dc:creator>Windows User</dc:creator>
  <cp:lastModifiedBy>DIU</cp:lastModifiedBy>
  <cp:revision>13</cp:revision>
  <dcterms:created xsi:type="dcterms:W3CDTF">2019-04-06T04:50:55Z</dcterms:created>
  <dcterms:modified xsi:type="dcterms:W3CDTF">2020-07-08T10:08:33Z</dcterms:modified>
</cp:coreProperties>
</file>