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58" r:id="rId4"/>
    <p:sldId id="265" r:id="rId5"/>
    <p:sldId id="259" r:id="rId6"/>
    <p:sldId id="266" r:id="rId7"/>
    <p:sldId id="260" r:id="rId8"/>
    <p:sldId id="267" r:id="rId9"/>
    <p:sldId id="261" r:id="rId10"/>
    <p:sldId id="262" r:id="rId11"/>
    <p:sldId id="268" r:id="rId12"/>
    <p:sldId id="263" r:id="rId13"/>
    <p:sldId id="269" r:id="rId14"/>
    <p:sldId id="270" r:id="rId15"/>
    <p:sldId id="264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42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146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63246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528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49126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550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0297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371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78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24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02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376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303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35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2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99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1334" y="492616"/>
            <a:ext cx="4531731" cy="12589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DC Motor</a:t>
            </a:r>
          </a:p>
        </p:txBody>
      </p:sp>
    </p:spTree>
    <p:extLst>
      <p:ext uri="{BB962C8B-B14F-4D97-AF65-F5344CB8AC3E}">
        <p14:creationId xmlns:p14="http://schemas.microsoft.com/office/powerpoint/2010/main" val="2835135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4" y="141668"/>
            <a:ext cx="67151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Series Motor characteristics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FD667B5-6ED1-42EA-865F-7E204CDDE8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48" y="696111"/>
            <a:ext cx="9475304" cy="602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9041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80045D4-E980-4CC0-8784-B793527EA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9101"/>
            <a:ext cx="10707251" cy="435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2485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77334" y="115910"/>
            <a:ext cx="60325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</a:rPr>
              <a:t>Shunt Motor characteristics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869724" y="5684018"/>
            <a:ext cx="557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T</a:t>
            </a:r>
            <a:r>
              <a:rPr lang="en-US" sz="1600" baseline="-25000" dirty="0"/>
              <a:t>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9013C7C-99FC-4302-8DE9-EFA7D26E4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91" y="577575"/>
            <a:ext cx="9661266" cy="5984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2550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59022933-02B5-4C7E-B7A6-A0CCD9B779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515357"/>
            <a:ext cx="11139187" cy="364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692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E983C07-FAA7-4D99-B183-8D42CEF19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88" y="119890"/>
            <a:ext cx="8936107" cy="6727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0844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0310" y="167425"/>
            <a:ext cx="61947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7030A0"/>
                </a:solidFill>
              </a:rPr>
              <a:t>Speed Control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7F444F2-FB44-4AE3-B3E1-8CB5C08B53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0244" y="1331842"/>
            <a:ext cx="9632864" cy="2322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0396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C09F5D5-EB43-4B0A-9740-1C0FB341E0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018" y="550551"/>
            <a:ext cx="10841572" cy="4312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536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29048" y="1305243"/>
            <a:ext cx="7783132" cy="1353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 is DC Motor ?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electric motor operated by dc is called </a:t>
            </a: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dc motor</a:t>
            </a: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This is a device that converts DC electrical energy into a mechanical energy.</a:t>
            </a:r>
            <a:endParaRPr lang="en-US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395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9316" y="409060"/>
            <a:ext cx="8802980" cy="615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367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E2208DC-98BA-479D-AD04-AEB887C7DE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035826" cy="296054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BD0E9C9-7663-4601-AFA4-2E4A98617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114" y="180221"/>
            <a:ext cx="5640982" cy="2536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FBE25C9-0B5A-4EB8-ABA5-42E39AC0A6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00412" y="3086854"/>
            <a:ext cx="4371975" cy="3590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391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5665924-F3B4-4976-9EC8-647A51C003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0665831" cy="494306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7DF72B9-0362-4395-A8A3-E921E1D4B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2843" y="5302733"/>
            <a:ext cx="6419219" cy="886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76754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D266A-9442-45FE-BB27-BA7E3EBC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6238"/>
            <a:ext cx="8596668" cy="917188"/>
          </a:xfrm>
        </p:spPr>
        <p:txBody>
          <a:bodyPr>
            <a:normAutofit/>
          </a:bodyPr>
          <a:lstStyle/>
          <a:p>
            <a:r>
              <a:rPr lang="en-US" sz="2800" b="1" dirty="0"/>
              <a:t>Significance of the Back </a:t>
            </a:r>
            <a:r>
              <a:rPr lang="en-US" sz="2800" b="1" dirty="0" err="1"/>
              <a:t>e.m.f.</a:t>
            </a: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6E2E64-A380-4ADE-B14B-2868B88BBD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684483"/>
            <a:ext cx="10177670" cy="11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908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08" y="198782"/>
            <a:ext cx="8596668" cy="691166"/>
          </a:xfrm>
        </p:spPr>
        <p:txBody>
          <a:bodyPr/>
          <a:lstStyle/>
          <a:p>
            <a:r>
              <a:rPr lang="en-US" dirty="0"/>
              <a:t>Torque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4760416-A425-4BF6-91B7-79F0B59FA1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742" y="889948"/>
            <a:ext cx="9606045" cy="5028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692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F7FCB65-509C-4587-8529-C21BA915BC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6102" y="1620044"/>
            <a:ext cx="9087535" cy="26206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D481741-32C2-4EE1-9D44-3597043ED7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02" y="670863"/>
            <a:ext cx="9078697" cy="627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215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491" y="106018"/>
            <a:ext cx="8596668" cy="665408"/>
          </a:xfrm>
        </p:spPr>
        <p:txBody>
          <a:bodyPr/>
          <a:lstStyle/>
          <a:p>
            <a:r>
              <a:rPr lang="en-US" dirty="0"/>
              <a:t>Motor Characteristics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95261A9-F5A3-4B56-9E27-E152B7E090E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150454"/>
            <a:ext cx="10474240" cy="3501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00880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</TotalTime>
  <Words>54</Words>
  <Application>Microsoft Office PowerPoint</Application>
  <PresentationFormat>Widescreen</PresentationFormat>
  <Paragraphs>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Trebuchet MS</vt:lpstr>
      <vt:lpstr>Wingdings 3</vt:lpstr>
      <vt:lpstr>Facet</vt:lpstr>
      <vt:lpstr>DC Motor</vt:lpstr>
      <vt:lpstr>PowerPoint Presentation</vt:lpstr>
      <vt:lpstr>PowerPoint Presentation</vt:lpstr>
      <vt:lpstr>PowerPoint Presentation</vt:lpstr>
      <vt:lpstr>PowerPoint Presentation</vt:lpstr>
      <vt:lpstr>Significance of the Back e.m.f.</vt:lpstr>
      <vt:lpstr>Torque</vt:lpstr>
      <vt:lpstr>PowerPoint Presentation</vt:lpstr>
      <vt:lpstr>Motor Characteristics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Synchronous Generator</dc:title>
  <dc:creator>Windows User</dc:creator>
  <cp:lastModifiedBy>DIU</cp:lastModifiedBy>
  <cp:revision>19</cp:revision>
  <dcterms:created xsi:type="dcterms:W3CDTF">2019-04-06T04:50:55Z</dcterms:created>
  <dcterms:modified xsi:type="dcterms:W3CDTF">2020-07-24T10:07:04Z</dcterms:modified>
</cp:coreProperties>
</file>