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5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6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22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267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13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2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3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7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9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5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0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9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2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BCE5-F2D9-4854-A4F8-ECD98FD444EB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36B502-5F53-4EC1-8CC7-4D97DC01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2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774" y="656822"/>
            <a:ext cx="6036175" cy="45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6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113" y="550728"/>
            <a:ext cx="8444538" cy="54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007" y="743912"/>
            <a:ext cx="8037268" cy="53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4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116" y="460576"/>
            <a:ext cx="8060992" cy="52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285" y="782547"/>
            <a:ext cx="6629313" cy="54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408" y="718153"/>
            <a:ext cx="7078259" cy="48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2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822" y="473456"/>
            <a:ext cx="6393687" cy="527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603" y="769670"/>
            <a:ext cx="6694388" cy="48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6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527" y="756791"/>
            <a:ext cx="6791890" cy="51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0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42" y="846943"/>
            <a:ext cx="7908413" cy="49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0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661" y="846943"/>
            <a:ext cx="7651289" cy="442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702" y="615123"/>
            <a:ext cx="7438019" cy="48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25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2019-04-07T02:46:37Z</dcterms:created>
  <dcterms:modified xsi:type="dcterms:W3CDTF">2019-04-07T03:26:47Z</dcterms:modified>
</cp:coreProperties>
</file>