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77" r:id="rId4"/>
    <p:sldId id="272" r:id="rId5"/>
    <p:sldId id="280" r:id="rId6"/>
    <p:sldId id="271" r:id="rId7"/>
    <p:sldId id="281" r:id="rId8"/>
    <p:sldId id="285" r:id="rId9"/>
    <p:sldId id="282" r:id="rId10"/>
    <p:sldId id="283" r:id="rId11"/>
    <p:sldId id="284" r:id="rId12"/>
    <p:sldId id="273" r:id="rId13"/>
    <p:sldId id="286" r:id="rId14"/>
    <p:sldId id="287" r:id="rId15"/>
    <p:sldId id="288" r:id="rId16"/>
    <p:sldId id="290" r:id="rId17"/>
    <p:sldId id="291" r:id="rId18"/>
    <p:sldId id="289" r:id="rId19"/>
    <p:sldId id="292" r:id="rId20"/>
    <p:sldId id="293" r:id="rId21"/>
    <p:sldId id="294" r:id="rId22"/>
    <p:sldId id="295" r:id="rId23"/>
    <p:sldId id="296" r:id="rId24"/>
    <p:sldId id="298" r:id="rId25"/>
    <p:sldId id="29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1348" y="2210831"/>
            <a:ext cx="7454668" cy="74240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Basic SQL Queries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Md. Zahid Hasan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Zahid.cse@diu.edu.bd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2" y="1895061"/>
            <a:ext cx="9899374" cy="1060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SELECT id,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firstname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lastname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Read records from Table</a:t>
            </a: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66569" y="317807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06713" y="3820674"/>
          <a:ext cx="443197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8155"/>
                <a:gridCol w="1913283"/>
                <a:gridCol w="15805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3461" y="4218240"/>
          <a:ext cx="4448313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4291"/>
                <a:gridCol w="1941011"/>
                <a:gridCol w="15830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Abraham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93461" y="4894101"/>
          <a:ext cx="4435061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693"/>
                <a:gridCol w="1908107"/>
                <a:gridCol w="15902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241776" y="3833927"/>
          <a:ext cx="425394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1407"/>
                <a:gridCol w="17625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email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reg_date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274906" y="4238118"/>
          <a:ext cx="4253948" cy="6121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1528"/>
                <a:gridCol w="1782420"/>
              </a:tblGrid>
              <a:tr h="61217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john@example.com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04-26-2020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294785" y="4880849"/>
          <a:ext cx="425394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1406"/>
                <a:gridCol w="1762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hasan.ice@gmail.com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04-26-2020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1" y="1895061"/>
            <a:ext cx="10071651" cy="106017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FROM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MyGuests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lastname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='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Abraham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Read Specific records from Table</a:t>
            </a: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66569" y="317807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06713" y="3820674"/>
          <a:ext cx="443197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8155"/>
                <a:gridCol w="1913283"/>
                <a:gridCol w="15805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3461" y="4218240"/>
          <a:ext cx="4448313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4291"/>
                <a:gridCol w="1941011"/>
                <a:gridCol w="15830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Abraham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241776" y="3833927"/>
          <a:ext cx="425394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1407"/>
                <a:gridCol w="17625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email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reg_date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274906" y="4238118"/>
          <a:ext cx="4253948" cy="6121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1528"/>
                <a:gridCol w="1782420"/>
              </a:tblGrid>
              <a:tr h="61217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john@example.com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04-26-2020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93460" y="4894101"/>
          <a:ext cx="868900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8624"/>
                <a:gridCol w="1952782"/>
                <a:gridCol w="1483899"/>
                <a:gridCol w="2517913"/>
                <a:gridCol w="17757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hasan.ice@gmail.com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04-26-2020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Order By Clause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3423" y="1646580"/>
            <a:ext cx="10888246" cy="87133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ORDER BY clause is used to sort the result-set in ascending or descending order.</a:t>
            </a:r>
          </a:p>
          <a:p>
            <a:r>
              <a:rPr lang="en-US" sz="2000" dirty="0" smtClean="0"/>
              <a:t>The ORDER BY clause sorts the records in ascending order by default. To sort the records in descending order, use the DESC keyword.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15617" y="3410634"/>
            <a:ext cx="5049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SELECT id, </a:t>
            </a:r>
            <a:r>
              <a:rPr lang="en-US" dirty="0" err="1" smtClean="0">
                <a:solidFill>
                  <a:srgbClr val="0070C0"/>
                </a:solidFill>
              </a:rPr>
              <a:t>firstname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lastname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FROM </a:t>
            </a:r>
            <a:r>
              <a:rPr lang="en-US" dirty="0" err="1" smtClean="0">
                <a:solidFill>
                  <a:srgbClr val="0070C0"/>
                </a:solidFill>
              </a:rPr>
              <a:t>MyGuests</a:t>
            </a:r>
            <a:r>
              <a:rPr lang="en-US" dirty="0" smtClean="0">
                <a:solidFill>
                  <a:srgbClr val="0070C0"/>
                </a:solidFill>
              </a:rPr>
              <a:t> ORDER BY </a:t>
            </a:r>
            <a:r>
              <a:rPr lang="en-US" dirty="0" err="1" smtClean="0">
                <a:solidFill>
                  <a:srgbClr val="0070C0"/>
                </a:solidFill>
              </a:rPr>
              <a:t>lastname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8331" y="4602550"/>
          <a:ext cx="443197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8155"/>
                <a:gridCol w="1913283"/>
                <a:gridCol w="15805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85079" y="4992094"/>
          <a:ext cx="4448313" cy="388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4291"/>
                <a:gridCol w="1941011"/>
                <a:gridCol w="1583011"/>
              </a:tblGrid>
              <a:tr h="38828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Abraham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8574" y="5397684"/>
          <a:ext cx="4448313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8624"/>
                <a:gridCol w="1952782"/>
                <a:gridCol w="15369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39565" y="4582671"/>
          <a:ext cx="443197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8155"/>
                <a:gridCol w="1913283"/>
                <a:gridCol w="15805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129130" y="3377503"/>
            <a:ext cx="5440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SELECT id, </a:t>
            </a:r>
            <a:r>
              <a:rPr lang="en-US" dirty="0" err="1" smtClean="0">
                <a:solidFill>
                  <a:srgbClr val="0070C0"/>
                </a:solidFill>
              </a:rPr>
              <a:t>firstname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lastname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FROM </a:t>
            </a:r>
            <a:r>
              <a:rPr lang="en-US" dirty="0" err="1" smtClean="0">
                <a:solidFill>
                  <a:srgbClr val="0070C0"/>
                </a:solidFill>
              </a:rPr>
              <a:t>MyGuests</a:t>
            </a:r>
            <a:r>
              <a:rPr lang="en-US" dirty="0" smtClean="0">
                <a:solidFill>
                  <a:srgbClr val="0070C0"/>
                </a:solidFill>
              </a:rPr>
              <a:t> ORDER BY </a:t>
            </a:r>
            <a:r>
              <a:rPr lang="en-US" dirty="0" err="1" smtClean="0">
                <a:solidFill>
                  <a:srgbClr val="0070C0"/>
                </a:solidFill>
              </a:rPr>
              <a:t>lastname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239566" y="5290269"/>
          <a:ext cx="4448313" cy="388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4291"/>
                <a:gridCol w="1941011"/>
                <a:gridCol w="1583011"/>
              </a:tblGrid>
              <a:tr h="38828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Abraham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239565" y="4940484"/>
          <a:ext cx="4448313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8624"/>
                <a:gridCol w="1952782"/>
                <a:gridCol w="15369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428169" y="421174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954326" y="4158734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10650063" y="3641899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desc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Group By Clause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3423" y="1646580"/>
            <a:ext cx="10888246" cy="87133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GROUP BY statement groups rows that have the same values into summary rows, like "find the number of customers in each country".</a:t>
            </a:r>
          </a:p>
          <a:p>
            <a:endParaRPr lang="en-US" sz="2800" dirty="0" smtClean="0"/>
          </a:p>
          <a:p>
            <a:r>
              <a:rPr lang="en-US" sz="2800" dirty="0" smtClean="0"/>
              <a:t>The GROUP BY statement is often used with aggregate functions (COUNT, MAX, MIN, SUM, AVG) to group the result-set by one or more columns.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Group By Clause</a:t>
            </a:r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90" y="1405606"/>
            <a:ext cx="7715920" cy="3358899"/>
          </a:xfrm>
        </p:spPr>
      </p:pic>
      <p:sp>
        <p:nvSpPr>
          <p:cNvPr id="6" name="Rectangle 5"/>
          <p:cNvSpPr/>
          <p:nvPr/>
        </p:nvSpPr>
        <p:spPr>
          <a:xfrm>
            <a:off x="581526" y="5108957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COUNT(</a:t>
            </a:r>
            <a:r>
              <a:rPr lang="en-US" dirty="0" err="1" smtClean="0"/>
              <a:t>CustomerID</a:t>
            </a:r>
            <a:r>
              <a:rPr lang="en-US" dirty="0" smtClean="0"/>
              <a:t>) as Number, Country FROM Customers</a:t>
            </a:r>
            <a:br>
              <a:rPr lang="en-US" dirty="0" smtClean="0"/>
            </a:br>
            <a:r>
              <a:rPr lang="en-US" dirty="0" smtClean="0"/>
              <a:t>GROUP BY Country;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38673" y="2692844"/>
          <a:ext cx="2983832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1916"/>
                <a:gridCol w="14919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Mexico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AGGREGATE FUNCTIONS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AGGREGATE FUNCTIONS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37578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Five (5) aggregate functions namely: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COUNT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AVG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MIN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MAX 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Why use aggregate functions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752600"/>
            <a:ext cx="10497133" cy="41669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a business perspective, different organization levels have different information requirements. Top levels managers are usually interested in knowing whole figures and not necessary the individual details. 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&gt;</a:t>
            </a:r>
            <a:r>
              <a:rPr lang="en-US" sz="2000" dirty="0" smtClean="0"/>
              <a:t>Aggregate functions allow us to easily produce summarized data from our database. 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instance, from our test database , management may require following reports </a:t>
            </a:r>
          </a:p>
          <a:p>
            <a:pPr lvl="1">
              <a:buNone/>
            </a:pPr>
            <a:r>
              <a:rPr lang="en-US" dirty="0" smtClean="0"/>
              <a:t>&gt; Least rented movies.</a:t>
            </a:r>
          </a:p>
          <a:p>
            <a:pPr lvl="1">
              <a:buNone/>
            </a:pPr>
            <a:r>
              <a:rPr lang="en-US" dirty="0" smtClean="0"/>
              <a:t>&gt; Most rented movies.</a:t>
            </a:r>
          </a:p>
          <a:p>
            <a:pPr lvl="1">
              <a:buNone/>
            </a:pPr>
            <a:r>
              <a:rPr lang="en-US" dirty="0" smtClean="0"/>
              <a:t>&gt; Average number that each movie is rented out in a month.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COUNT Function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4510" y="2221309"/>
            <a:ext cx="4577596" cy="35698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COUNT</a:t>
            </a:r>
            <a:r>
              <a:rPr lang="en-US" sz="2800" dirty="0" smtClean="0"/>
              <a:t> function returns the total number of values in the specified field. </a:t>
            </a:r>
          </a:p>
          <a:p>
            <a:r>
              <a:rPr lang="en-US" sz="2800" dirty="0" smtClean="0"/>
              <a:t>It works on both numeric and non-numeric data types. </a:t>
            </a: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88" y="1231942"/>
            <a:ext cx="6284495" cy="208367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654846" y="3489159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Let's suppose that we want to get the number of times that the movie with id 2 has been rented out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46821" y="443126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 Unicode MS" pitchFamily="34" charset="-128"/>
                <a:cs typeface="Arial" pitchFamily="34" charset="0"/>
              </a:rPr>
              <a:t>SELECT COUNT(`</a:t>
            </a:r>
            <a:r>
              <a:rPr lang="en-US" dirty="0" err="1" smtClean="0">
                <a:latin typeface="Arial Unicode MS" pitchFamily="34" charset="-128"/>
                <a:cs typeface="Arial" pitchFamily="34" charset="0"/>
              </a:rPr>
              <a:t>movie_id</a:t>
            </a:r>
            <a:r>
              <a:rPr lang="en-US" dirty="0" smtClean="0">
                <a:latin typeface="Arial Unicode MS" pitchFamily="34" charset="-128"/>
                <a:cs typeface="Arial" pitchFamily="34" charset="0"/>
              </a:rPr>
              <a:t>`) FROM `</a:t>
            </a:r>
            <a:r>
              <a:rPr lang="en-US" dirty="0" err="1" smtClean="0">
                <a:latin typeface="Arial Unicode MS" pitchFamily="34" charset="-128"/>
                <a:cs typeface="Arial" pitchFamily="34" charset="0"/>
              </a:rPr>
              <a:t>movierentals</a:t>
            </a:r>
            <a:r>
              <a:rPr lang="en-US" dirty="0" smtClean="0">
                <a:latin typeface="Arial Unicode MS" pitchFamily="34" charset="-128"/>
                <a:cs typeface="Arial" pitchFamily="34" charset="0"/>
              </a:rPr>
              <a:t>` WHERE `</a:t>
            </a:r>
            <a:r>
              <a:rPr lang="en-US" dirty="0" err="1" smtClean="0">
                <a:latin typeface="Arial Unicode MS" pitchFamily="34" charset="-128"/>
                <a:cs typeface="Arial" pitchFamily="34" charset="0"/>
              </a:rPr>
              <a:t>movie_id</a:t>
            </a:r>
            <a:r>
              <a:rPr lang="en-US" dirty="0" smtClean="0">
                <a:latin typeface="Arial Unicode MS" pitchFamily="34" charset="-128"/>
                <a:cs typeface="Arial" pitchFamily="34" charset="0"/>
              </a:rPr>
              <a:t>` = 2;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5652" y="5349859"/>
            <a:ext cx="172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Output: 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6338" y="84569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movierentals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DISTINCT Keyword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0284" y="1757484"/>
            <a:ext cx="3403907" cy="1833855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DISTINCT keyword that allows us to omit duplicates from our results. </a:t>
            </a: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88" y="1231942"/>
            <a:ext cx="6284495" cy="208367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10220" y="3555419"/>
            <a:ext cx="5145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`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movie_id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 FROM `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movierentals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`;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751" y="41927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DISTINCT `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movie_id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 FROM `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movierentals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`;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856" y="4054603"/>
            <a:ext cx="990738" cy="2114845"/>
          </a:xfrm>
          <a:prstGeom prst="rect">
            <a:avLst/>
          </a:prstGeom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112" y="4615387"/>
            <a:ext cx="885949" cy="13908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66338" y="84569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 Unicode MS" pitchFamily="34" charset="-128"/>
                <a:cs typeface="Arial" pitchFamily="34" charset="0"/>
              </a:rPr>
              <a:t>movierentals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9618828" cy="3952637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Create and Delete Database</a:t>
            </a:r>
          </a:p>
          <a:p>
            <a:r>
              <a:rPr lang="en-US" sz="2800" b="1" dirty="0" smtClean="0"/>
              <a:t>Create and Delete Table</a:t>
            </a:r>
          </a:p>
          <a:p>
            <a:r>
              <a:rPr lang="en-US" sz="2800" b="1" dirty="0" smtClean="0"/>
              <a:t>Insert records Into Table</a:t>
            </a:r>
          </a:p>
          <a:p>
            <a:r>
              <a:rPr lang="en-US" sz="2800" b="1" dirty="0" smtClean="0"/>
              <a:t>Delete records into Table</a:t>
            </a:r>
          </a:p>
          <a:p>
            <a:r>
              <a:rPr lang="en-US" sz="2800" b="1" dirty="0" smtClean="0"/>
              <a:t>Update or Modify records into Table</a:t>
            </a:r>
          </a:p>
          <a:p>
            <a:r>
              <a:rPr lang="en-US" sz="2800" b="1" dirty="0" smtClean="0"/>
              <a:t>Read records from Table</a:t>
            </a:r>
          </a:p>
          <a:p>
            <a:r>
              <a:rPr lang="en-US" sz="2800" b="1" dirty="0" smtClean="0"/>
              <a:t>Where and Order By Clause</a:t>
            </a:r>
          </a:p>
          <a:p>
            <a:r>
              <a:rPr lang="en-US" sz="2800" b="1" dirty="0" smtClean="0"/>
              <a:t>Group By Clause</a:t>
            </a:r>
          </a:p>
          <a:p>
            <a:endParaRPr lang="en-US" sz="2800" b="1" dirty="0" smtClean="0"/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MIN function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0284" y="1757484"/>
            <a:ext cx="3496673" cy="1767594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MIN function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returns the smallest value in the specified table field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420140" y="3462654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an example, let's suppose we want to know the year in which the oldest movie in our library was released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5395" y="44180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SELECT MIN(`</a:t>
            </a:r>
            <a:r>
              <a:rPr lang="en-US" dirty="0" err="1" smtClean="0"/>
              <a:t>year_released</a:t>
            </a:r>
            <a:r>
              <a:rPr lang="en-US" dirty="0" smtClean="0"/>
              <a:t>`) FROM `movies`;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1339" y="5111320"/>
            <a:ext cx="2550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Output:  2003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936974" y="1991875"/>
          <a:ext cx="450132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0661"/>
                <a:gridCol w="22506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Movie_Name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year_released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Sharlock holmes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Quarentine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736372" y="1521551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Movies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MAX function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0284" y="1757484"/>
            <a:ext cx="3496673" cy="1767594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MAX function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returns the highest value in the specified table field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420140" y="3462654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an example, let's suppose we want to know the year in which the recent movie in our library was released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5395" y="44180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SELECT MAX(`</a:t>
            </a:r>
            <a:r>
              <a:rPr lang="en-US" dirty="0" err="1" smtClean="0"/>
              <a:t>year_released</a:t>
            </a:r>
            <a:r>
              <a:rPr lang="en-US" dirty="0" smtClean="0"/>
              <a:t>`) FROM `movies`;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1339" y="5111320"/>
            <a:ext cx="240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Output:  2020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936974" y="1991875"/>
          <a:ext cx="4501322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0661"/>
                <a:gridCol w="22506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Movie_Name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year_released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Sharlock holmes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Quarentine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736372" y="1521551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Movies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SUM function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0284" y="1757484"/>
            <a:ext cx="3496673" cy="1767594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function which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returns the sum of all the values in the specified column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99862" y="4178272"/>
            <a:ext cx="6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SUM(`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amount_paid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`) FROM `payments`;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6678" y="4952294"/>
            <a:ext cx="240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Output:  10500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64" y="1397521"/>
            <a:ext cx="7078063" cy="2419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22386" y="100646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payments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AVG function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0284" y="1757484"/>
            <a:ext cx="3496673" cy="176759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AVG function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returns the average of the values in a specified column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99862" y="4178272"/>
            <a:ext cx="6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AVG(`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amount_paid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`) FROM `payments`;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6678" y="4952294"/>
            <a:ext cx="2405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Output:  3500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64" y="1397521"/>
            <a:ext cx="7078063" cy="2419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22386" y="100646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payments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Mysql</a:t>
            </a:r>
            <a:r>
              <a:rPr lang="en-US" sz="2800" b="1" dirty="0" smtClean="0"/>
              <a:t> Aliases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6104" y="1757483"/>
            <a:ext cx="3670853" cy="379517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err="1" smtClean="0"/>
              <a:t>MySQL</a:t>
            </a:r>
            <a:r>
              <a:rPr lang="en-US" sz="2800" dirty="0" smtClean="0"/>
              <a:t> aliases are used to give a table, or a column in a table, a temporary name.</a:t>
            </a:r>
          </a:p>
          <a:p>
            <a:r>
              <a:rPr lang="en-US" sz="2800" dirty="0" smtClean="0"/>
              <a:t>Aliases are often used to make column names more readable.</a:t>
            </a:r>
          </a:p>
          <a:p>
            <a:r>
              <a:rPr lang="en-US" sz="2800" dirty="0" smtClean="0"/>
              <a:t>An alias only exists for the duration of the query.</a:t>
            </a:r>
            <a:endParaRPr lang="en-US" sz="28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88835" y="4138516"/>
            <a:ext cx="6520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AVG(`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amount_paid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`) as   Average  FROM `payments`;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4" y="1397521"/>
            <a:ext cx="6838823" cy="241968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7303" y="4797286"/>
          <a:ext cx="1890643" cy="7722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0643"/>
              </a:tblGrid>
              <a:tr h="3861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Average </a:t>
                      </a:r>
                      <a:endParaRPr lang="en-US" dirty="0"/>
                    </a:p>
                  </a:txBody>
                  <a:tcPr/>
                </a:tc>
              </a:tr>
              <a:tr h="3861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522386" y="100646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payments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‘Between’ and ‘AND’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551" y="2041358"/>
            <a:ext cx="9125533" cy="62965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name from instructor where salary between 8000 and 12000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68642" y="3150045"/>
          <a:ext cx="259882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1284"/>
                <a:gridCol w="13475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Morium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Sobuj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60694" y="3494949"/>
          <a:ext cx="259882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1284"/>
                <a:gridCol w="13475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Sobuj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52300" y="2726977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instructor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4511" y="3011725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instructor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220" y="2398643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“Success comes from having dreams that are bigger than your fears.”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470" y="3309730"/>
            <a:ext cx="2214702" cy="4803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– Bobby Unser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Create and Delete Database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5647" y="2000904"/>
            <a:ext cx="5799412" cy="141815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Create database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online_event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Delete database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online_event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3474" y="382743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online_event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Create Table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3165" y="1540564"/>
            <a:ext cx="99454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CREATE TABLE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INT(6) UNSIGNED AUTO_INCREMENT PRIMARY KEY,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VARCHAR(30) NOT NULL,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lastname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VARCHAR(30) NOT NULL,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VARCHAR(50),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reg_date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TIMESTAMP DEFAULT CURRENT_TIMESTAMP ON UPDATE CURRENT_TIMESTAMP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72974" y="4867596"/>
          <a:ext cx="812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email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reg_date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787056" y="431776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Delete Table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6173" y="1752598"/>
            <a:ext cx="9945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drop table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80209" y="3900187"/>
          <a:ext cx="812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email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reg_date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32830" y="313831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036" y="1658091"/>
            <a:ext cx="7805026" cy="129714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INSERT INTO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MyGuests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firstname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lastname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, email)</a:t>
            </a:r>
          </a:p>
          <a:p>
            <a:pPr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VALUES </a:t>
            </a:r>
          </a:p>
          <a:p>
            <a:pPr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('John', 'Doe', 'john@example.com')</a:t>
            </a:r>
          </a:p>
          <a:p>
            <a:pPr>
              <a:buNone/>
            </a:pP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(‘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zahid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', </a:t>
            </a:r>
            <a:r>
              <a:rPr lang="en-US" sz="6200" dirty="0" err="1" smtClean="0"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', ‘hasan@gmail.com')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Insert records Into Table</a:t>
            </a: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66569" y="317807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06713" y="3820674"/>
          <a:ext cx="850347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8155"/>
                <a:gridCol w="1913283"/>
                <a:gridCol w="1437849"/>
                <a:gridCol w="2513496"/>
                <a:gridCol w="17006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email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reg_date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3461" y="4218240"/>
          <a:ext cx="8503479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4291"/>
                <a:gridCol w="1941011"/>
                <a:gridCol w="1463741"/>
                <a:gridCol w="2473740"/>
                <a:gridCol w="17006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john@example.com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04-26-2020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93461" y="4894101"/>
          <a:ext cx="849022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693"/>
                <a:gridCol w="2007201"/>
                <a:gridCol w="1358645"/>
                <a:gridCol w="2491409"/>
                <a:gridCol w="16962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hasan.ice@gmail.com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04-26-2020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08" y="1895061"/>
            <a:ext cx="7328453" cy="1060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delete * from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sz="3600" b="1" dirty="0" smtClean="0"/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Delete records Into Table</a:t>
            </a: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66569" y="317807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06713" y="3820674"/>
          <a:ext cx="850347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8155"/>
                <a:gridCol w="1913283"/>
                <a:gridCol w="1580538"/>
                <a:gridCol w="2370807"/>
                <a:gridCol w="17006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email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reg_date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3461" y="4218240"/>
          <a:ext cx="8503479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4291"/>
                <a:gridCol w="1941011"/>
                <a:gridCol w="1497352"/>
                <a:gridCol w="2440129"/>
                <a:gridCol w="17006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john@example.com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04-26-2020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93461" y="4894101"/>
          <a:ext cx="849022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693"/>
                <a:gridCol w="2007201"/>
                <a:gridCol w="1647288"/>
                <a:gridCol w="2322035"/>
                <a:gridCol w="15770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hasan.ice@gmail.com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04-26-2020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49" y="2213113"/>
            <a:ext cx="9899374" cy="10601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WHERE clause is used to extract only those records that fulfill a specified condition.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‘Where’ Clause</a:t>
            </a: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2" y="1895061"/>
            <a:ext cx="9899374" cy="10601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UPDATE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lastname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=‘Abraham'                   id=1</a:t>
            </a: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Update or Modify records into Table</a:t>
            </a: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66569" y="3178073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MyGuests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06713" y="3820674"/>
          <a:ext cx="850347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8155"/>
                <a:gridCol w="1913283"/>
                <a:gridCol w="1580538"/>
                <a:gridCol w="2370807"/>
                <a:gridCol w="17006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lastname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email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reg_date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93461" y="4218240"/>
          <a:ext cx="8503479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4291"/>
                <a:gridCol w="1941011"/>
                <a:gridCol w="1583011"/>
                <a:gridCol w="2354470"/>
                <a:gridCol w="17006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Abraham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john@example.com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04-26-2020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93461" y="4894101"/>
          <a:ext cx="849022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693"/>
                <a:gridCol w="1908107"/>
                <a:gridCol w="1590261"/>
                <a:gridCol w="2385391"/>
                <a:gridCol w="16697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hasan.ice@gmail.com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04-26-2020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60652" y="1972126"/>
            <a:ext cx="1300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745</TotalTime>
  <Words>866</Words>
  <PresentationFormat>Custom</PresentationFormat>
  <Paragraphs>267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tf03431377</vt:lpstr>
      <vt:lpstr>Basic SQL Queries</vt:lpstr>
      <vt:lpstr>এই Lesson এ কি শিখব? </vt:lpstr>
      <vt:lpstr>Create and Delete Database</vt:lpstr>
      <vt:lpstr>Create Table</vt:lpstr>
      <vt:lpstr>Delete Table</vt:lpstr>
      <vt:lpstr>Insert records Into Table</vt:lpstr>
      <vt:lpstr>Delete records Into Table</vt:lpstr>
      <vt:lpstr>‘Where’ Clause</vt:lpstr>
      <vt:lpstr>Update or Modify records into Table</vt:lpstr>
      <vt:lpstr>Read records from Table</vt:lpstr>
      <vt:lpstr>Read Specific records from Table</vt:lpstr>
      <vt:lpstr>Order By Clause</vt:lpstr>
      <vt:lpstr>Group By Clause</vt:lpstr>
      <vt:lpstr>Group By Clause</vt:lpstr>
      <vt:lpstr>Slide 15</vt:lpstr>
      <vt:lpstr>  AGGREGATE FUNCTIONS</vt:lpstr>
      <vt:lpstr>Why use aggregate functions</vt:lpstr>
      <vt:lpstr>COUNT Function</vt:lpstr>
      <vt:lpstr>DISTINCT Keyword</vt:lpstr>
      <vt:lpstr>MIN function</vt:lpstr>
      <vt:lpstr>MAX function</vt:lpstr>
      <vt:lpstr>SUM function</vt:lpstr>
      <vt:lpstr>AVG function</vt:lpstr>
      <vt:lpstr>Mysql Aliases</vt:lpstr>
      <vt:lpstr>‘Between’ and ‘AND’ </vt:lpstr>
      <vt:lpstr>“Success comes from having dreams that are bigger than your fears.”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User</cp:lastModifiedBy>
  <cp:revision>178</cp:revision>
  <dcterms:created xsi:type="dcterms:W3CDTF">2020-04-17T10:09:40Z</dcterms:created>
  <dcterms:modified xsi:type="dcterms:W3CDTF">2020-04-27T15:36:16Z</dcterms:modified>
</cp:coreProperties>
</file>