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77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72" r:id="rId13"/>
    <p:sldId id="308" r:id="rId14"/>
    <p:sldId id="30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4/28/2020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4/28/2020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348" y="2210831"/>
            <a:ext cx="7454668" cy="74240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Basic SQL Queries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Intersect 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33671" y="1522848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find the set of all courses taught in the Fall 2009 as well as in Spring 2010 we write: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86" y="2664205"/>
            <a:ext cx="6100763" cy="258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Except 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33671" y="1522848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find all courses taught in the Fall 2009 semester but not in the Spring 2010 semester, we write: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057" y="2610158"/>
            <a:ext cx="5851480" cy="246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Nested Query using Set Operation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670" y="1621591"/>
            <a:ext cx="10416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We begin by finding all courses taught in Spring 2010, and we write the </a:t>
            </a:r>
            <a:r>
              <a:rPr lang="en-US" dirty="0" err="1" smtClean="0"/>
              <a:t>subquery</a:t>
            </a:r>
            <a:endParaRPr lang="en-US" dirty="0"/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455" y="2211409"/>
            <a:ext cx="4729398" cy="9646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2695" y="3484169"/>
            <a:ext cx="10071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We then need to find those courses that were taught in the Fall 2009 and that appear in the set of courses obtained in the </a:t>
            </a:r>
            <a:r>
              <a:rPr lang="en-US" dirty="0" err="1" smtClean="0"/>
              <a:t>subquery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158" y="4231496"/>
            <a:ext cx="6159199" cy="1652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Nested Query using Set Operation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670" y="1621591"/>
            <a:ext cx="10416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We use the not in construct in a way similar to the in construct.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For example,  to find all the courses taught in the Fall 2009 semester but not in the Spring 2010semester, we can write:</a:t>
            </a:r>
            <a:endParaRPr lang="en-US" sz="2000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053" y="3458817"/>
            <a:ext cx="5948713" cy="1616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Nested Query using Set Operation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3670" y="1621591"/>
            <a:ext cx="10416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The following query selects the names of instructors whose names are neither “Mozart” nor “Einstein”.</a:t>
            </a:r>
            <a:endParaRPr lang="en-US" sz="2000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42" y="2995974"/>
            <a:ext cx="5452468" cy="1202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778" y="2338486"/>
            <a:ext cx="7833622" cy="1152939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 do tomorrow what you can do today. Procrastination is the thief of time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9312" y="3622552"/>
            <a:ext cx="2214702" cy="29974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– Charles Dickens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Rename Operation</a:t>
            </a:r>
          </a:p>
          <a:p>
            <a:r>
              <a:rPr lang="en-US" sz="2800" b="1" dirty="0" smtClean="0"/>
              <a:t>Order By</a:t>
            </a:r>
          </a:p>
          <a:p>
            <a:r>
              <a:rPr lang="en-US" sz="2800" b="1" dirty="0" smtClean="0"/>
              <a:t>Set Operations</a:t>
            </a:r>
          </a:p>
          <a:p>
            <a:r>
              <a:rPr lang="en-US" sz="2800" b="1" dirty="0" smtClean="0"/>
              <a:t>Nested Query Using Set Operation</a:t>
            </a:r>
          </a:p>
          <a:p>
            <a:endParaRPr lang="en-US" sz="2800" b="1" dirty="0" smtClean="0"/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Rename Operation</a:t>
            </a:r>
            <a:endParaRPr lang="en-US" b="1" dirty="0" smtClean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736" y="1949117"/>
            <a:ext cx="3393556" cy="865563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40" y="3501190"/>
            <a:ext cx="8021565" cy="163236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5396163" y="3110163"/>
            <a:ext cx="481264" cy="12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38819" y="2931513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Rewrite the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Rename Operation</a:t>
            </a:r>
            <a:endParaRPr lang="en-US" b="1" dirty="0" smtClean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736" y="1949117"/>
            <a:ext cx="3393556" cy="86556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5396163" y="3110163"/>
            <a:ext cx="481264" cy="12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38819" y="2931513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Rewrite the Query</a:t>
            </a:r>
            <a:endParaRPr lang="en-US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009" y="3620902"/>
            <a:ext cx="4680500" cy="11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Rename 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19200" y="1774640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“Find the names of all instructors whose salary is greater than at least one instructor in the  Biology department.”We can write the SQL expression: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526" y="2928730"/>
            <a:ext cx="6871651" cy="108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Ordering the Display of </a:t>
            </a:r>
            <a:r>
              <a:rPr lang="en-US" dirty="0" err="1" smtClean="0"/>
              <a:t>Tuples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07166" y="1708379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list in alphabetic order all instructors in the </a:t>
            </a:r>
            <a:r>
              <a:rPr lang="en-US" sz="2000" dirty="0" err="1" smtClean="0"/>
              <a:t>Physicsdepartment</a:t>
            </a:r>
            <a:r>
              <a:rPr lang="en-US" sz="2000" dirty="0" smtClean="0"/>
              <a:t>, we write: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47" y="2503125"/>
            <a:ext cx="3040295" cy="1075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6678" y="3665020"/>
            <a:ext cx="10310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wish to list the entire instructor relation in descending order of salary. If several</a:t>
            </a:r>
          </a:p>
          <a:p>
            <a:r>
              <a:rPr lang="en-US" dirty="0" smtClean="0"/>
              <a:t>instructors have the same salary, we order them in ascending order by name. We express this query in SQL as follows: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493" y="4874057"/>
            <a:ext cx="3376124" cy="9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 Operations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33671" y="1522848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SQL operations union, intersect, and except operate on relations and correspond to the mathematical set-theory operations ∪,∩, and −.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735" y="2539283"/>
            <a:ext cx="6099660" cy="30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Union 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33671" y="1522848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find the set of all courses taught either in Fall 2009 or in Spring 2010, or both, we write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41" y="2647226"/>
            <a:ext cx="5695917" cy="24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Union Operation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33671" y="1522848"/>
            <a:ext cx="989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 find the set of all courses taught either in Fall 2009 or in Spring 2010, or both, we write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41" y="2647226"/>
            <a:ext cx="5695917" cy="24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814</TotalTime>
  <Words>390</Words>
  <PresentationFormat>Custom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tf03431377</vt:lpstr>
      <vt:lpstr>Basic SQL Queries</vt:lpstr>
      <vt:lpstr>এই Lesson এ কি শিখব? </vt:lpstr>
      <vt:lpstr>Rename Operation</vt:lpstr>
      <vt:lpstr>Rename Operation</vt:lpstr>
      <vt:lpstr>Rename Operation</vt:lpstr>
      <vt:lpstr>Ordering the Display of Tuples</vt:lpstr>
      <vt:lpstr>Set Operations</vt:lpstr>
      <vt:lpstr>The Union Operation</vt:lpstr>
      <vt:lpstr>The Union Operation</vt:lpstr>
      <vt:lpstr>The Intersect Operation</vt:lpstr>
      <vt:lpstr>The Except Operation</vt:lpstr>
      <vt:lpstr>Nested Query using Set Operation</vt:lpstr>
      <vt:lpstr>Nested Query using Set Operation</vt:lpstr>
      <vt:lpstr>Nested Query using Set Operation</vt:lpstr>
      <vt:lpstr>“Never do tomorrow what you can do today. Procrastination is the thief of time.”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203</cp:revision>
  <dcterms:created xsi:type="dcterms:W3CDTF">2020-04-17T10:09:40Z</dcterms:created>
  <dcterms:modified xsi:type="dcterms:W3CDTF">2020-04-28T10:15:18Z</dcterms:modified>
</cp:coreProperties>
</file>