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7" r:id="rId4"/>
    <p:sldId id="271" r:id="rId5"/>
    <p:sldId id="272" r:id="rId6"/>
    <p:sldId id="273" r:id="rId7"/>
    <p:sldId id="274" r:id="rId8"/>
    <p:sldId id="276" r:id="rId9"/>
    <p:sldId id="27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919" y="2222863"/>
            <a:ext cx="6858002" cy="7424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Database Architecture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“It is during our darkest moments that we must focus to see the light.”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914" y="3216965"/>
            <a:ext cx="2214702" cy="4803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Aristotle Onassis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Database Architecture</a:t>
            </a:r>
            <a:r>
              <a:rPr lang="as-IN" sz="3200" dirty="0" smtClean="0"/>
              <a:t>?</a:t>
            </a:r>
          </a:p>
          <a:p>
            <a:r>
              <a:rPr lang="en-US" sz="3200" dirty="0" smtClean="0"/>
              <a:t>Two tier Architecture?</a:t>
            </a:r>
          </a:p>
          <a:p>
            <a:r>
              <a:rPr lang="en-US" sz="3200" dirty="0" smtClean="0"/>
              <a:t>Three tier Architecture? </a:t>
            </a:r>
          </a:p>
          <a:p>
            <a:endParaRPr lang="as-IN" sz="3200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Client and Server Model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5" y="1630016"/>
            <a:ext cx="5799412" cy="4253949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Client: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When we talk the word </a:t>
            </a:r>
            <a:r>
              <a:rPr lang="en-US" sz="1800" b="1" dirty="0" smtClean="0"/>
              <a:t>Client</a:t>
            </a:r>
            <a:r>
              <a:rPr lang="en-US" sz="1800" dirty="0" smtClean="0"/>
              <a:t>, it mean to talk of a person or an organization using a particular service. Similarly in the digital world a </a:t>
            </a:r>
            <a:r>
              <a:rPr lang="en-US" sz="1800" b="1" dirty="0" smtClean="0"/>
              <a:t>Client</a:t>
            </a:r>
            <a:r>
              <a:rPr lang="en-US" sz="1800" dirty="0" smtClean="0"/>
              <a:t> is a computer (</a:t>
            </a:r>
            <a:r>
              <a:rPr lang="en-US" sz="1800" b="1" dirty="0" smtClean="0"/>
              <a:t>Host</a:t>
            </a:r>
            <a:r>
              <a:rPr lang="en-US" sz="1800" dirty="0" smtClean="0"/>
              <a:t>) i.e. capable of receiving information or using a particular service from the service providers (</a:t>
            </a:r>
            <a:r>
              <a:rPr lang="en-US" sz="1800" b="1" dirty="0" smtClean="0"/>
              <a:t>Servers</a:t>
            </a:r>
            <a:r>
              <a:rPr lang="en-US" sz="1800" dirty="0" smtClean="0"/>
              <a:t>).</a:t>
            </a:r>
          </a:p>
          <a:p>
            <a:r>
              <a:rPr lang="en-US" sz="1800" b="1" dirty="0" smtClean="0">
                <a:solidFill>
                  <a:schemeClr val="accent1"/>
                </a:solidFill>
              </a:rPr>
              <a:t>Servers: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Similarly, when we talk the word </a:t>
            </a:r>
            <a:r>
              <a:rPr lang="en-US" sz="1800" b="1" dirty="0" smtClean="0"/>
              <a:t>Servers</a:t>
            </a:r>
            <a:r>
              <a:rPr lang="en-US" sz="1800" dirty="0" smtClean="0"/>
              <a:t>, It mean a person or medium that serves something. Similarly in this digital world a </a:t>
            </a:r>
            <a:r>
              <a:rPr lang="en-US" sz="1800" b="1" dirty="0" smtClean="0"/>
              <a:t>Server</a:t>
            </a:r>
            <a:r>
              <a:rPr lang="en-US" sz="1800" dirty="0" smtClean="0"/>
              <a:t> is a remote computer which provides information (data) or access to particular services.</a:t>
            </a:r>
            <a:endParaRPr lang="as-IN" sz="1800" dirty="0" smtClean="0"/>
          </a:p>
          <a:p>
            <a:endParaRPr sz="3200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3918" y="1908313"/>
            <a:ext cx="3794351" cy="2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14" y="1618334"/>
            <a:ext cx="5581276" cy="43132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tier architecture is similar to a basic </a:t>
            </a:r>
            <a:r>
              <a:rPr lang="en-US" b="1" dirty="0" smtClean="0"/>
              <a:t>client-server</a:t>
            </a:r>
            <a:r>
              <a:rPr lang="en-US" dirty="0" smtClean="0"/>
              <a:t> model. </a:t>
            </a:r>
          </a:p>
          <a:p>
            <a:r>
              <a:rPr lang="en-US" dirty="0" smtClean="0"/>
              <a:t>The application at the client end directly communicates with the database at the server side. </a:t>
            </a:r>
          </a:p>
          <a:p>
            <a:r>
              <a:rPr lang="en-US" dirty="0" smtClean="0"/>
              <a:t>API’s like ODBC,JDBC are used for this interaction. </a:t>
            </a:r>
          </a:p>
          <a:p>
            <a:r>
              <a:rPr lang="en-US" dirty="0" smtClean="0"/>
              <a:t>The server side is responsible for providing query processing and transaction management functionalities. On the client side, the user interfaces and application programs are run. 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Two Tier Architecture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452356"/>
            <a:ext cx="5332916" cy="1903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Advantage of Two Tier Architecture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6904" y="1805607"/>
            <a:ext cx="93605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application on the client side establishes a connection with the server side in order to communicate with the DBMS.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 advantage of this type is that maintenance and understanding is easier, compatible with existing systems. However this model gives poor performance when there are a large number of users.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Three Tier Architecture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1145" y="1593573"/>
            <a:ext cx="5282577" cy="42291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this type, there is another layer between the client and the server. The client does not directly communicate with the server. </a:t>
            </a:r>
          </a:p>
          <a:p>
            <a:r>
              <a:rPr lang="en-US" dirty="0" smtClean="0"/>
              <a:t>Instead, it interacts with an application server which further communicates with the database system and then the query processing and transaction management takes place. </a:t>
            </a:r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332" y="1313921"/>
            <a:ext cx="5896798" cy="4601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6109  L 0.25 0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6414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Three Tier Architecture (Cont’d)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sp>
        <p:nvSpPr>
          <p:cNvPr id="6" name="Rectangle 5"/>
          <p:cNvSpPr/>
          <p:nvPr/>
        </p:nvSpPr>
        <p:spPr>
          <a:xfrm>
            <a:off x="1285461" y="1940940"/>
            <a:ext cx="8852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intermediate layer acts as a medium for exchange of partially processed data between server and client. This type of architecture is used in case of large web applications.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9973847" cy="357477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Enhanced scalability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due to distributed deployment of application servers. Now, individual connections need not be made between client and server.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Data Integrity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maintained. Since there is a middle layer between client and server, data corruption can be avoided/removed.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Security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improved. This type of model prevents direct interaction of the client with the server thereby reducing access to unauthorized data.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879682" y="662609"/>
            <a:ext cx="7840248" cy="556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Advantage of Three Tier Architecture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9284735" cy="556591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Disadvantage of Three Tier Architecture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0904" y="2043769"/>
            <a:ext cx="10283687" cy="321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Increased complexity of implementation and communication. It becomes difficult for this sort of interaction to take place due to presence of middle layers.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388</TotalTime>
  <Words>471</Words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tf03431377</vt:lpstr>
      <vt:lpstr>Database Architecture</vt:lpstr>
      <vt:lpstr>এই Lesson এ কি শিখব? </vt:lpstr>
      <vt:lpstr>Client and Server Model</vt:lpstr>
      <vt:lpstr>Two Tier Architecture</vt:lpstr>
      <vt:lpstr>Advantage of Two Tier Architecture</vt:lpstr>
      <vt:lpstr>Three Tier Architecture</vt:lpstr>
      <vt:lpstr>Three Tier Architecture (Cont’d)</vt:lpstr>
      <vt:lpstr>Slide 8</vt:lpstr>
      <vt:lpstr>Disadvantage of Three Tier Architecture</vt:lpstr>
      <vt:lpstr>“It is during our darkest moments that we must focus to see the light.”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76</cp:revision>
  <dcterms:created xsi:type="dcterms:W3CDTF">2020-04-17T10:09:40Z</dcterms:created>
  <dcterms:modified xsi:type="dcterms:W3CDTF">2020-04-24T10:51:18Z</dcterms:modified>
</cp:coreProperties>
</file>