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5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325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35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91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6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73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0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5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62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08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14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44D9F-9181-44DE-ABDD-FFCBE95901B1}" type="datetimeFigureOut">
              <a:rPr lang="en-US" smtClean="0"/>
              <a:t>10/17/2020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331A9-42C2-4232-B004-762FC6BD8C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9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SJF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Preemptive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27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75" y="1210614"/>
            <a:ext cx="10606825" cy="496634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waiting time</a:t>
            </a:r>
          </a:p>
          <a:p>
            <a:pPr marL="0" indent="0" algn="ctr">
              <a:buNone/>
            </a:pPr>
            <a:r>
              <a:rPr lang="en-US" dirty="0" smtClean="0"/>
              <a:t> = ([(0-0)+(10-1)]+(1-1)+(17-2)+(5-3))/4</a:t>
            </a:r>
          </a:p>
          <a:p>
            <a:pPr marL="0" indent="0">
              <a:buNone/>
            </a:pPr>
            <a:r>
              <a:rPr lang="en-US" dirty="0" smtClean="0"/>
              <a:t>                               = 26/4 = 6.5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SzPct val="200000"/>
              <a:buNone/>
              <a:defRPr/>
            </a:pPr>
            <a:r>
              <a:rPr lang="en-GB" dirty="0"/>
              <a:t>Average turn-around time (BT+ WT</a:t>
            </a:r>
            <a:r>
              <a:rPr lang="en-GB" dirty="0" smtClean="0"/>
              <a:t>)</a:t>
            </a:r>
            <a:endParaRPr lang="en-GB" dirty="0"/>
          </a:p>
          <a:p>
            <a:pPr marL="0" indent="0">
              <a:buSzPct val="200000"/>
              <a:buFont typeface="Monotype Sorts" pitchFamily="2" charset="2"/>
              <a:buNone/>
              <a:defRPr/>
            </a:pPr>
            <a:r>
              <a:rPr lang="en-GB" dirty="0"/>
              <a:t>					= ((8+9)+(4+0)+(9+15)+(5+2))/4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GB" dirty="0"/>
              <a:t>					= (17+4+24+7)/4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GB" dirty="0"/>
              <a:t>					= 13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3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0"/>
            <a:ext cx="11457904" cy="6858000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 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endParaRPr lang="en-US" u="sng" dirty="0" smtClean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u="sng" dirty="0" smtClean="0"/>
              <a:t>Process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>
                <a:solidFill>
                  <a:schemeClr val="bg1"/>
                </a:solidFill>
              </a:rPr>
              <a:t>	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 smtClean="0"/>
              <a:t>Arrival </a:t>
            </a:r>
            <a:r>
              <a:rPr lang="en-US" u="sng" dirty="0"/>
              <a:t>Time</a:t>
            </a:r>
            <a:r>
              <a:rPr lang="en-US" u="sng" dirty="0">
                <a:solidFill>
                  <a:schemeClr val="bg1"/>
                </a:solidFill>
              </a:rPr>
              <a:t>T</a:t>
            </a:r>
            <a:r>
              <a:rPr lang="en-US" dirty="0"/>
              <a:t>	</a:t>
            </a:r>
            <a:r>
              <a:rPr lang="en-US" u="sng" dirty="0"/>
              <a:t>Burst Time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0</a:t>
            </a:r>
            <a:r>
              <a:rPr lang="en-US" dirty="0"/>
              <a:t>	8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baseline="-25000" dirty="0"/>
              <a:t>	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/>
              <a:t>	4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2</a:t>
            </a:r>
            <a:r>
              <a:rPr lang="en-US" dirty="0"/>
              <a:t>	9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 smtClean="0"/>
              <a:t>   P</a:t>
            </a:r>
            <a:r>
              <a:rPr lang="en-US" baseline="-25000" dirty="0" smtClean="0"/>
              <a:t>4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3</a:t>
            </a:r>
            <a:r>
              <a:rPr lang="en-US" dirty="0"/>
              <a:t>	5</a:t>
            </a:r>
          </a:p>
        </p:txBody>
      </p:sp>
    </p:spTree>
    <p:extLst>
      <p:ext uri="{BB962C8B-B14F-4D97-AF65-F5344CB8AC3E}">
        <p14:creationId xmlns:p14="http://schemas.microsoft.com/office/powerpoint/2010/main" val="3971531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0"/>
            <a:ext cx="11457904" cy="6858000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 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endParaRPr lang="en-US" u="sng" dirty="0" smtClean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u="sng" dirty="0" smtClean="0"/>
              <a:t>Process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>
                <a:solidFill>
                  <a:schemeClr val="bg1"/>
                </a:solidFill>
              </a:rPr>
              <a:t>	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 smtClean="0"/>
              <a:t>Arrival </a:t>
            </a:r>
            <a:r>
              <a:rPr lang="en-US" u="sng" dirty="0"/>
              <a:t>Time</a:t>
            </a:r>
            <a:r>
              <a:rPr lang="en-US" u="sng" dirty="0">
                <a:solidFill>
                  <a:schemeClr val="bg1"/>
                </a:solidFill>
              </a:rPr>
              <a:t>T</a:t>
            </a:r>
            <a:r>
              <a:rPr lang="en-US" dirty="0"/>
              <a:t>	</a:t>
            </a:r>
            <a:r>
              <a:rPr lang="en-US" u="sng" dirty="0"/>
              <a:t>Burst Time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00"/>
                </a:solidFill>
              </a:rPr>
              <a:t>0</a:t>
            </a:r>
            <a:r>
              <a:rPr lang="en-US" dirty="0" smtClean="0"/>
              <a:t>	         8      7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baseline="-25000" dirty="0"/>
              <a:t>	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/>
              <a:t>	4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2</a:t>
            </a:r>
            <a:r>
              <a:rPr lang="en-US" dirty="0"/>
              <a:t>	9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 smtClean="0"/>
              <a:t>   P</a:t>
            </a:r>
            <a:r>
              <a:rPr lang="en-US" baseline="-25000" dirty="0" smtClean="0"/>
              <a:t>4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3</a:t>
            </a:r>
            <a:r>
              <a:rPr lang="en-US" dirty="0"/>
              <a:t>	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16677" y="4353058"/>
            <a:ext cx="1120462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P1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87888" y="5060944"/>
            <a:ext cx="686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0                  1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203065" y="1622738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465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0"/>
            <a:ext cx="11457904" cy="6858000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 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endParaRPr lang="en-US" u="sng" dirty="0" smtClean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u="sng" dirty="0" smtClean="0"/>
              <a:t>Process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>
                <a:solidFill>
                  <a:schemeClr val="bg1"/>
                </a:solidFill>
              </a:rPr>
              <a:t>	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 smtClean="0"/>
              <a:t>Arrival </a:t>
            </a:r>
            <a:r>
              <a:rPr lang="en-US" u="sng" dirty="0"/>
              <a:t>Time</a:t>
            </a:r>
            <a:r>
              <a:rPr lang="en-US" u="sng" dirty="0">
                <a:solidFill>
                  <a:schemeClr val="bg1"/>
                </a:solidFill>
              </a:rPr>
              <a:t>T</a:t>
            </a:r>
            <a:r>
              <a:rPr lang="en-US" dirty="0"/>
              <a:t>	</a:t>
            </a:r>
            <a:r>
              <a:rPr lang="en-US" u="sng" dirty="0"/>
              <a:t>Burst Time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00"/>
                </a:solidFill>
              </a:rPr>
              <a:t>0</a:t>
            </a:r>
            <a:r>
              <a:rPr lang="en-US" dirty="0" smtClean="0"/>
              <a:t>	         8      7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baseline="-25000" dirty="0"/>
              <a:t>	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/>
              <a:t>	</a:t>
            </a:r>
            <a:r>
              <a:rPr lang="en-US" dirty="0" smtClean="0"/>
              <a:t>       4    3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2</a:t>
            </a:r>
            <a:r>
              <a:rPr lang="en-US" dirty="0"/>
              <a:t>	9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 smtClean="0"/>
              <a:t>   P</a:t>
            </a:r>
            <a:r>
              <a:rPr lang="en-US" baseline="-25000" dirty="0" smtClean="0"/>
              <a:t>4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3</a:t>
            </a:r>
            <a:r>
              <a:rPr lang="en-US" dirty="0"/>
              <a:t>	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16677" y="4353058"/>
            <a:ext cx="1120462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P1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87888" y="5060944"/>
            <a:ext cx="686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0                  1                    2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203065" y="1622738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37139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203065" y="2175614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857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0"/>
            <a:ext cx="11457904" cy="6858000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 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endParaRPr lang="en-US" u="sng" dirty="0" smtClean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u="sng" dirty="0" smtClean="0"/>
              <a:t>Process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>
                <a:solidFill>
                  <a:schemeClr val="bg1"/>
                </a:solidFill>
              </a:rPr>
              <a:t>	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 smtClean="0"/>
              <a:t>Arrival </a:t>
            </a:r>
            <a:r>
              <a:rPr lang="en-US" u="sng" dirty="0"/>
              <a:t>Time</a:t>
            </a:r>
            <a:r>
              <a:rPr lang="en-US" u="sng" dirty="0">
                <a:solidFill>
                  <a:schemeClr val="bg1"/>
                </a:solidFill>
              </a:rPr>
              <a:t>T</a:t>
            </a:r>
            <a:r>
              <a:rPr lang="en-US" dirty="0"/>
              <a:t>	</a:t>
            </a:r>
            <a:r>
              <a:rPr lang="en-US" u="sng" dirty="0"/>
              <a:t>Burst Time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00"/>
                </a:solidFill>
              </a:rPr>
              <a:t>0</a:t>
            </a:r>
            <a:r>
              <a:rPr lang="en-US" dirty="0" smtClean="0"/>
              <a:t>	         8      7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baseline="-25000" dirty="0"/>
              <a:t>	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/>
              <a:t>	</a:t>
            </a:r>
            <a:r>
              <a:rPr lang="en-US" dirty="0" smtClean="0"/>
              <a:t>                  4       3       2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2</a:t>
            </a:r>
            <a:r>
              <a:rPr lang="en-US" dirty="0"/>
              <a:t>	9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 smtClean="0"/>
              <a:t>   P</a:t>
            </a:r>
            <a:r>
              <a:rPr lang="en-US" baseline="-25000" dirty="0" smtClean="0"/>
              <a:t>4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3</a:t>
            </a:r>
            <a:r>
              <a:rPr lang="en-US" dirty="0"/>
              <a:t>	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16677" y="4353058"/>
            <a:ext cx="1120462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P1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87888" y="5060944"/>
            <a:ext cx="686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0                  1                    2                  3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203065" y="1622738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37139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203065" y="2124099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99646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96378" y="2110305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008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0"/>
            <a:ext cx="11457904" cy="6858000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 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endParaRPr lang="en-US" u="sng" dirty="0" smtClean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u="sng" dirty="0" smtClean="0"/>
              <a:t>Process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>
                <a:solidFill>
                  <a:schemeClr val="bg1"/>
                </a:solidFill>
              </a:rPr>
              <a:t>	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 smtClean="0"/>
              <a:t>Arrival </a:t>
            </a:r>
            <a:r>
              <a:rPr lang="en-US" u="sng" dirty="0"/>
              <a:t>Time</a:t>
            </a:r>
            <a:r>
              <a:rPr lang="en-US" u="sng" dirty="0">
                <a:solidFill>
                  <a:schemeClr val="bg1"/>
                </a:solidFill>
              </a:rPr>
              <a:t>T</a:t>
            </a:r>
            <a:r>
              <a:rPr lang="en-US" dirty="0"/>
              <a:t>	</a:t>
            </a:r>
            <a:r>
              <a:rPr lang="en-US" u="sng" dirty="0"/>
              <a:t>Burst Time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00"/>
                </a:solidFill>
              </a:rPr>
              <a:t>0</a:t>
            </a:r>
            <a:r>
              <a:rPr lang="en-US" dirty="0" smtClean="0"/>
              <a:t>	         8      7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baseline="-25000" dirty="0"/>
              <a:t>	</a:t>
            </a:r>
            <a:r>
              <a:rPr lang="en-US" dirty="0"/>
              <a:t>1	</a:t>
            </a:r>
            <a:r>
              <a:rPr lang="en-US" dirty="0" smtClean="0"/>
              <a:t>                  4       3       2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2</a:t>
            </a:r>
            <a:r>
              <a:rPr lang="en-US" dirty="0"/>
              <a:t>	9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 smtClean="0"/>
              <a:t>   P</a:t>
            </a:r>
            <a:r>
              <a:rPr lang="en-US" baseline="-25000" dirty="0" smtClean="0"/>
              <a:t>4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3</a:t>
            </a:r>
            <a:r>
              <a:rPr lang="en-US" dirty="0"/>
              <a:t>	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16677" y="4353058"/>
            <a:ext cx="1120462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P1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87888" y="5060944"/>
            <a:ext cx="686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0                  1                    2                  3                   5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203065" y="1622738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37139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203065" y="2124099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99646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96378" y="2110305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13669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589691" y="2110305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65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0"/>
            <a:ext cx="11457904" cy="6858000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 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endParaRPr lang="en-US" u="sng" dirty="0" smtClean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u="sng" dirty="0" smtClean="0"/>
              <a:t>Process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>
                <a:solidFill>
                  <a:schemeClr val="bg1"/>
                </a:solidFill>
              </a:rPr>
              <a:t>	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 smtClean="0"/>
              <a:t>Arrival </a:t>
            </a:r>
            <a:r>
              <a:rPr lang="en-US" u="sng" dirty="0"/>
              <a:t>Time</a:t>
            </a:r>
            <a:r>
              <a:rPr lang="en-US" u="sng" dirty="0">
                <a:solidFill>
                  <a:schemeClr val="bg1"/>
                </a:solidFill>
              </a:rPr>
              <a:t>T</a:t>
            </a:r>
            <a:r>
              <a:rPr lang="en-US" dirty="0"/>
              <a:t>	</a:t>
            </a:r>
            <a:r>
              <a:rPr lang="en-US" u="sng" dirty="0"/>
              <a:t>Burst Time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00"/>
                </a:solidFill>
              </a:rPr>
              <a:t>0</a:t>
            </a:r>
            <a:r>
              <a:rPr lang="en-US" dirty="0" smtClean="0"/>
              <a:t>	         8      7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baseline="-25000" dirty="0"/>
              <a:t>	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/>
              <a:t>	</a:t>
            </a:r>
            <a:r>
              <a:rPr lang="en-US" dirty="0" smtClean="0"/>
              <a:t>                  4       3       2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2</a:t>
            </a:r>
            <a:r>
              <a:rPr lang="en-US" dirty="0"/>
              <a:t>	9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 smtClean="0"/>
              <a:t>   P</a:t>
            </a:r>
            <a:r>
              <a:rPr lang="en-US" baseline="-25000" dirty="0" smtClean="0"/>
              <a:t>4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3</a:t>
            </a:r>
            <a:r>
              <a:rPr lang="en-US" dirty="0"/>
              <a:t>	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16677" y="4353058"/>
            <a:ext cx="1120462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P1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87888" y="5060944"/>
            <a:ext cx="686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0                  1                    2                  3                   5                  10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203065" y="1622738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37139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203065" y="2124099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99646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96378" y="2110305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13669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589691" y="2110305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16959" y="4353058"/>
            <a:ext cx="1120462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P4</a:t>
            </a:r>
            <a:endParaRPr lang="en-US" sz="4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203065" y="3107028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76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0"/>
            <a:ext cx="11457904" cy="6858000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 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endParaRPr lang="en-US" u="sng" dirty="0" smtClean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u="sng" dirty="0" smtClean="0"/>
              <a:t>Process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>
                <a:solidFill>
                  <a:schemeClr val="bg1"/>
                </a:solidFill>
              </a:rPr>
              <a:t>	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 smtClean="0"/>
              <a:t>Arrival </a:t>
            </a:r>
            <a:r>
              <a:rPr lang="en-US" u="sng" dirty="0"/>
              <a:t>Time</a:t>
            </a:r>
            <a:r>
              <a:rPr lang="en-US" u="sng" dirty="0">
                <a:solidFill>
                  <a:schemeClr val="bg1"/>
                </a:solidFill>
              </a:rPr>
              <a:t>T</a:t>
            </a:r>
            <a:r>
              <a:rPr lang="en-US" dirty="0"/>
              <a:t>	</a:t>
            </a:r>
            <a:r>
              <a:rPr lang="en-US" u="sng" dirty="0"/>
              <a:t>Burst Time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00"/>
                </a:solidFill>
              </a:rPr>
              <a:t>0</a:t>
            </a:r>
            <a:r>
              <a:rPr lang="en-US" dirty="0" smtClean="0"/>
              <a:t>	         8      7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baseline="-25000" dirty="0"/>
              <a:t>	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/>
              <a:t>	</a:t>
            </a:r>
            <a:r>
              <a:rPr lang="en-US" dirty="0" smtClean="0"/>
              <a:t>                  4       3       2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2</a:t>
            </a:r>
            <a:r>
              <a:rPr lang="en-US" dirty="0"/>
              <a:t>	9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 smtClean="0"/>
              <a:t>   P</a:t>
            </a:r>
            <a:r>
              <a:rPr lang="en-US" baseline="-25000" dirty="0" smtClean="0"/>
              <a:t>4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3</a:t>
            </a:r>
            <a:r>
              <a:rPr lang="en-US" dirty="0"/>
              <a:t>	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16677" y="4353058"/>
            <a:ext cx="1120462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P1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87888" y="5060944"/>
            <a:ext cx="7881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0                  1                    2                  3                   5                  10                 17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203065" y="1622738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37139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203065" y="2124099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99646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96378" y="2110305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13669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589691" y="2110305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16959" y="4353058"/>
            <a:ext cx="1120462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P4</a:t>
            </a:r>
            <a:endParaRPr lang="en-US" sz="4000" b="1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203065" y="3107028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11664" y="4353058"/>
            <a:ext cx="1120462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P1</a:t>
            </a:r>
            <a:endParaRPr lang="en-US" sz="4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870622" y="1594461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400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0"/>
            <a:ext cx="11457904" cy="6858000"/>
          </a:xfrm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 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endParaRPr lang="en-US" u="sng" dirty="0" smtClean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u="sng" dirty="0" smtClean="0"/>
              <a:t>Process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>
                <a:solidFill>
                  <a:schemeClr val="bg1"/>
                </a:solidFill>
              </a:rPr>
              <a:t>	</a:t>
            </a:r>
            <a:r>
              <a:rPr lang="en-US" u="sng" dirty="0" smtClean="0">
                <a:solidFill>
                  <a:schemeClr val="bg1"/>
                </a:solidFill>
              </a:rPr>
              <a:t>a</a:t>
            </a:r>
            <a:r>
              <a:rPr lang="en-US" u="sng" dirty="0" smtClean="0"/>
              <a:t>Arrival </a:t>
            </a:r>
            <a:r>
              <a:rPr lang="en-US" u="sng" dirty="0"/>
              <a:t>Time</a:t>
            </a:r>
            <a:r>
              <a:rPr lang="en-US" u="sng" dirty="0">
                <a:solidFill>
                  <a:schemeClr val="bg1"/>
                </a:solidFill>
              </a:rPr>
              <a:t>T</a:t>
            </a:r>
            <a:r>
              <a:rPr lang="en-US" dirty="0"/>
              <a:t>	</a:t>
            </a:r>
            <a:r>
              <a:rPr lang="en-US" u="sng" dirty="0"/>
              <a:t>Burst Time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00"/>
                </a:solidFill>
              </a:rPr>
              <a:t>0</a:t>
            </a:r>
            <a:r>
              <a:rPr lang="en-US" dirty="0" smtClean="0"/>
              <a:t>	         8      7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baseline="-25000" dirty="0"/>
              <a:t>	</a:t>
            </a:r>
            <a:r>
              <a:rPr lang="en-US" dirty="0">
                <a:solidFill>
                  <a:srgbClr val="000000"/>
                </a:solidFill>
              </a:rPr>
              <a:t>1</a:t>
            </a:r>
            <a:r>
              <a:rPr lang="en-US" dirty="0"/>
              <a:t>	</a:t>
            </a:r>
            <a:r>
              <a:rPr lang="en-US" dirty="0" smtClean="0"/>
              <a:t>                  4       3       2</a:t>
            </a:r>
            <a:endParaRPr lang="en-US" dirty="0"/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/>
              <a:t>	</a:t>
            </a: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2</a:t>
            </a:r>
            <a:r>
              <a:rPr lang="en-US" dirty="0"/>
              <a:t>	9</a:t>
            </a:r>
          </a:p>
          <a:p>
            <a:pPr>
              <a:buFont typeface="Monotype Sorts" pitchFamily="2" charset="2"/>
              <a:buNone/>
              <a:tabLst>
                <a:tab pos="2287588" algn="ctr"/>
                <a:tab pos="4646613" algn="ctr"/>
                <a:tab pos="7345363" algn="ctr"/>
              </a:tabLst>
              <a:defRPr/>
            </a:pPr>
            <a:r>
              <a:rPr lang="en-US" dirty="0" smtClean="0"/>
              <a:t>   P</a:t>
            </a:r>
            <a:r>
              <a:rPr lang="en-US" baseline="-25000" dirty="0" smtClean="0"/>
              <a:t>4</a:t>
            </a:r>
            <a:r>
              <a:rPr lang="en-US" dirty="0"/>
              <a:t>	</a:t>
            </a:r>
            <a:r>
              <a:rPr lang="en-US" dirty="0">
                <a:solidFill>
                  <a:srgbClr val="000000"/>
                </a:solidFill>
              </a:rPr>
              <a:t>3</a:t>
            </a:r>
            <a:r>
              <a:rPr lang="en-US" dirty="0"/>
              <a:t>	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16677" y="4353058"/>
            <a:ext cx="1120462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P1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416677" y="5060944"/>
            <a:ext cx="808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0                  1                    2                  3                   5                  10                 17                26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203065" y="1622738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37139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203065" y="2124099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99646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96378" y="2110305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13669" y="4353058"/>
            <a:ext cx="1120462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P2</a:t>
            </a:r>
            <a:endParaRPr lang="en-US" sz="4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589691" y="2110305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16959" y="4353058"/>
            <a:ext cx="1120462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P4</a:t>
            </a:r>
            <a:endParaRPr lang="en-US" sz="4000" b="1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203065" y="3107028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11664" y="4353058"/>
            <a:ext cx="1120462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P1</a:t>
            </a:r>
            <a:endParaRPr lang="en-US" sz="4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870622" y="1594461"/>
            <a:ext cx="566670" cy="3219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017099" y="4353058"/>
            <a:ext cx="1120462" cy="707886"/>
          </a:xfrm>
          <a:prstGeom prst="rect">
            <a:avLst/>
          </a:prstGeom>
          <a:solidFill>
            <a:srgbClr val="F2792E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92094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111</Words>
  <Application>Microsoft Office PowerPoint</Application>
  <PresentationFormat>Widescreen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Monotype Sorts</vt:lpstr>
      <vt:lpstr>Office Theme</vt:lpstr>
      <vt:lpstr>SJF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SJF</dc:title>
  <dc:creator>DCL</dc:creator>
  <cp:lastModifiedBy>DCL</cp:lastModifiedBy>
  <cp:revision>4</cp:revision>
  <dcterms:created xsi:type="dcterms:W3CDTF">2020-10-16T18:30:23Z</dcterms:created>
  <dcterms:modified xsi:type="dcterms:W3CDTF">2020-10-17T05:15:51Z</dcterms:modified>
</cp:coreProperties>
</file>