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2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1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3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4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1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4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0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1D81-C58F-42BC-8607-5A52F30AFC3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CB964-E363-4948-9915-1D7B6AB6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Priority 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(Non-Preemptive)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7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8498" y="293039"/>
            <a:ext cx="12542949" cy="4351338"/>
          </a:xfrm>
        </p:spPr>
        <p:txBody>
          <a:bodyPr>
            <a:normAutofit/>
          </a:bodyPr>
          <a:lstStyle/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 smtClean="0"/>
              <a:t>Process</a:t>
            </a:r>
            <a:r>
              <a:rPr lang="en-GB" dirty="0" smtClean="0"/>
              <a:t>	</a:t>
            </a:r>
            <a:r>
              <a:rPr lang="en-GB" u="sng" dirty="0" smtClean="0"/>
              <a:t>Arrival </a:t>
            </a:r>
            <a:r>
              <a:rPr lang="en-GB" u="sng" dirty="0"/>
              <a:t>Time</a:t>
            </a:r>
            <a:r>
              <a:rPr lang="en-GB" dirty="0"/>
              <a:t>		</a:t>
            </a:r>
            <a:r>
              <a:rPr lang="en-GB" u="sng" dirty="0"/>
              <a:t>Burst </a:t>
            </a:r>
            <a:r>
              <a:rPr lang="en-GB" u="sng" dirty="0" smtClean="0"/>
              <a:t>Time</a:t>
            </a:r>
            <a:r>
              <a:rPr lang="en-GB" dirty="0" smtClean="0"/>
              <a:t>                                 </a:t>
            </a:r>
            <a:r>
              <a:rPr lang="en-GB" u="sng" dirty="0"/>
              <a:t>Priority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			 3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</a:t>
            </a:r>
            <a:r>
              <a:rPr lang="en-GB" dirty="0" smtClean="0">
                <a:latin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13</a:t>
            </a:r>
            <a:r>
              <a:rPr lang="en-GB" dirty="0">
                <a:latin typeface="Courier New" panose="02070309020205020404" pitchFamily="49" charset="0"/>
              </a:rPr>
              <a:t>				 1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3	 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i="1" baseline="-25000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7</a:t>
            </a:r>
            <a:r>
              <a:rPr lang="en-GB" i="1" baseline="-25000" dirty="0" smtClean="0"/>
              <a:t> </a:t>
            </a:r>
            <a:r>
              <a:rPr lang="en-GB" i="1" baseline="-25000" dirty="0"/>
              <a:t>				</a:t>
            </a:r>
            <a:r>
              <a:rPr lang="en-GB" i="1" dirty="0"/>
              <a:t>  </a:t>
            </a:r>
            <a:r>
              <a:rPr lang="en-GB" i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GB" i="1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i="1" dirty="0"/>
              <a:t>   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p4	</a:t>
            </a: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			 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p5	</a:t>
            </a: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			 2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34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982" y="317251"/>
            <a:ext cx="12542949" cy="4351338"/>
          </a:xfrm>
        </p:spPr>
        <p:txBody>
          <a:bodyPr>
            <a:normAutofit/>
          </a:bodyPr>
          <a:lstStyle/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 smtClean="0"/>
              <a:t>Process</a:t>
            </a:r>
            <a:r>
              <a:rPr lang="en-GB" dirty="0" smtClean="0"/>
              <a:t>	</a:t>
            </a:r>
            <a:r>
              <a:rPr lang="en-GB" u="sng" dirty="0" smtClean="0"/>
              <a:t>Arrival </a:t>
            </a:r>
            <a:r>
              <a:rPr lang="en-GB" u="sng" dirty="0"/>
              <a:t>Time</a:t>
            </a:r>
            <a:r>
              <a:rPr lang="en-GB" dirty="0"/>
              <a:t>		</a:t>
            </a:r>
            <a:r>
              <a:rPr lang="en-GB" u="sng" dirty="0"/>
              <a:t>Burst </a:t>
            </a:r>
            <a:r>
              <a:rPr lang="en-GB" u="sng" dirty="0" smtClean="0"/>
              <a:t>Time</a:t>
            </a:r>
            <a:r>
              <a:rPr lang="en-GB" dirty="0" smtClean="0"/>
              <a:t>                                 </a:t>
            </a:r>
            <a:r>
              <a:rPr lang="en-GB" u="sng" dirty="0"/>
              <a:t>Priority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			 3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</a:t>
            </a:r>
            <a:r>
              <a:rPr lang="en-GB" dirty="0" smtClean="0">
                <a:latin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13</a:t>
            </a:r>
            <a:r>
              <a:rPr lang="en-GB" dirty="0">
                <a:latin typeface="Courier New" panose="02070309020205020404" pitchFamily="49" charset="0"/>
              </a:rPr>
              <a:t>				 1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baseline="-25000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7</a:t>
            </a:r>
            <a:r>
              <a:rPr lang="en-GB" baseline="-25000" dirty="0" smtClean="0"/>
              <a:t> </a:t>
            </a:r>
            <a:r>
              <a:rPr lang="en-GB" baseline="-25000" dirty="0"/>
              <a:t>				</a:t>
            </a:r>
            <a:r>
              <a:rPr lang="en-GB" dirty="0"/>
              <a:t>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GB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</a:t>
            </a:r>
            <a:r>
              <a:rPr lang="en-GB" dirty="0" smtClean="0"/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P5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2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940158" y="4262906"/>
            <a:ext cx="1764405" cy="8371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P2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8490" y="5112913"/>
            <a:ext cx="7199290" cy="37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0                               13          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7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982" y="317251"/>
            <a:ext cx="12542949" cy="4351338"/>
          </a:xfrm>
        </p:spPr>
        <p:txBody>
          <a:bodyPr>
            <a:normAutofit/>
          </a:bodyPr>
          <a:lstStyle/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 smtClean="0"/>
              <a:t>Process</a:t>
            </a:r>
            <a:r>
              <a:rPr lang="en-GB" dirty="0" smtClean="0"/>
              <a:t>	</a:t>
            </a:r>
            <a:r>
              <a:rPr lang="en-GB" u="sng" dirty="0" smtClean="0"/>
              <a:t>Arrival </a:t>
            </a:r>
            <a:r>
              <a:rPr lang="en-GB" u="sng" dirty="0"/>
              <a:t>Time</a:t>
            </a:r>
            <a:r>
              <a:rPr lang="en-GB" dirty="0"/>
              <a:t>		</a:t>
            </a:r>
            <a:r>
              <a:rPr lang="en-GB" u="sng" dirty="0"/>
              <a:t>Burst </a:t>
            </a:r>
            <a:r>
              <a:rPr lang="en-GB" u="sng" dirty="0" smtClean="0"/>
              <a:t>Time</a:t>
            </a:r>
            <a:r>
              <a:rPr lang="en-GB" dirty="0" smtClean="0"/>
              <a:t>                                 </a:t>
            </a:r>
            <a:r>
              <a:rPr lang="en-GB" u="sng" dirty="0"/>
              <a:t>Priority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			 3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P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 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13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	 1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baseline="-25000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7</a:t>
            </a:r>
            <a:r>
              <a:rPr lang="en-GB" baseline="-25000" dirty="0" smtClean="0"/>
              <a:t> </a:t>
            </a:r>
            <a:r>
              <a:rPr lang="en-GB" baseline="-25000" dirty="0"/>
              <a:t>				</a:t>
            </a:r>
            <a:r>
              <a:rPr lang="en-GB" dirty="0"/>
              <a:t>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GB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</a:t>
            </a:r>
            <a:r>
              <a:rPr lang="en-GB" dirty="0" smtClean="0"/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P5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2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940158" y="4262906"/>
            <a:ext cx="1764405" cy="8371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P2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9854" y="5112913"/>
            <a:ext cx="7199290" cy="37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0                               13                             18                 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04563" y="4275786"/>
            <a:ext cx="1764405" cy="8371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P5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53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982" y="317251"/>
            <a:ext cx="12542949" cy="4351338"/>
          </a:xfrm>
        </p:spPr>
        <p:txBody>
          <a:bodyPr>
            <a:normAutofit/>
          </a:bodyPr>
          <a:lstStyle/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 smtClean="0"/>
              <a:t>Process</a:t>
            </a:r>
            <a:r>
              <a:rPr lang="en-GB" dirty="0" smtClean="0"/>
              <a:t>	</a:t>
            </a:r>
            <a:r>
              <a:rPr lang="en-GB" u="sng" dirty="0" smtClean="0"/>
              <a:t>Arrival </a:t>
            </a:r>
            <a:r>
              <a:rPr lang="en-GB" u="sng" dirty="0"/>
              <a:t>Time</a:t>
            </a:r>
            <a:r>
              <a:rPr lang="en-GB" dirty="0"/>
              <a:t>		</a:t>
            </a:r>
            <a:r>
              <a:rPr lang="en-GB" u="sng" dirty="0"/>
              <a:t>Burst </a:t>
            </a:r>
            <a:r>
              <a:rPr lang="en-GB" u="sng" dirty="0" smtClean="0"/>
              <a:t>Time</a:t>
            </a:r>
            <a:r>
              <a:rPr lang="en-GB" dirty="0" smtClean="0"/>
              <a:t>                                 </a:t>
            </a:r>
            <a:r>
              <a:rPr lang="en-GB" u="sng" dirty="0"/>
              <a:t>Priority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</a:rPr>
              <a:t>			 3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P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 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13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	 1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baseline="-25000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7</a:t>
            </a:r>
            <a:r>
              <a:rPr lang="en-GB" baseline="-25000" dirty="0" smtClean="0"/>
              <a:t> </a:t>
            </a:r>
            <a:r>
              <a:rPr lang="en-GB" baseline="-25000" dirty="0"/>
              <a:t>				</a:t>
            </a:r>
            <a:r>
              <a:rPr lang="en-GB" dirty="0"/>
              <a:t>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GB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</a:t>
            </a:r>
            <a:r>
              <a:rPr lang="en-GB" dirty="0" smtClean="0"/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P5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 2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940158" y="4262906"/>
            <a:ext cx="1764405" cy="8371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P2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9854" y="5112913"/>
            <a:ext cx="7199290" cy="37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0                               13                             18                            28               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04563" y="4275786"/>
            <a:ext cx="1764405" cy="8371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P5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8968" y="4275785"/>
            <a:ext cx="1764405" cy="8371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P1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02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982" y="317251"/>
            <a:ext cx="12542949" cy="4351338"/>
          </a:xfrm>
        </p:spPr>
        <p:txBody>
          <a:bodyPr>
            <a:normAutofit/>
          </a:bodyPr>
          <a:lstStyle/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 smtClean="0"/>
              <a:t>Process</a:t>
            </a:r>
            <a:r>
              <a:rPr lang="en-GB" dirty="0" smtClean="0"/>
              <a:t>	</a:t>
            </a:r>
            <a:r>
              <a:rPr lang="en-GB" u="sng" dirty="0" smtClean="0"/>
              <a:t>Arrival </a:t>
            </a:r>
            <a:r>
              <a:rPr lang="en-GB" u="sng" dirty="0"/>
              <a:t>Time</a:t>
            </a:r>
            <a:r>
              <a:rPr lang="en-GB" dirty="0"/>
              <a:t>		</a:t>
            </a:r>
            <a:r>
              <a:rPr lang="en-GB" u="sng" dirty="0"/>
              <a:t>Burst </a:t>
            </a:r>
            <a:r>
              <a:rPr lang="en-GB" u="sng" dirty="0" smtClean="0"/>
              <a:t>Time</a:t>
            </a:r>
            <a:r>
              <a:rPr lang="en-GB" dirty="0" smtClean="0"/>
              <a:t>                                 </a:t>
            </a:r>
            <a:r>
              <a:rPr lang="en-GB" u="sng" dirty="0"/>
              <a:t>Priority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10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			 3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P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 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13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	 1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</a:t>
            </a:r>
            <a:r>
              <a:rPr lang="en-GB" dirty="0" smtClean="0">
                <a:latin typeface="Courier New" panose="02070309020205020404" pitchFamily="49" charset="0"/>
              </a:rPr>
              <a:t>2</a:t>
            </a:r>
            <a:r>
              <a:rPr lang="en-GB" baseline="-25000" dirty="0">
                <a:latin typeface="Courier New" panose="02070309020205020404" pitchFamily="49" charset="0"/>
              </a:rPr>
              <a:t>			</a:t>
            </a:r>
            <a:r>
              <a:rPr lang="en-GB" dirty="0" smtClean="0">
                <a:latin typeface="Courier New" panose="02070309020205020404" pitchFamily="49" charset="0"/>
              </a:rPr>
              <a:t>7</a:t>
            </a:r>
            <a:r>
              <a:rPr lang="en-GB" baseline="-25000" dirty="0" smtClean="0"/>
              <a:t> </a:t>
            </a:r>
            <a:r>
              <a:rPr lang="en-GB" baseline="-25000" dirty="0"/>
              <a:t>				</a:t>
            </a:r>
            <a:r>
              <a:rPr lang="en-GB" dirty="0"/>
              <a:t>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GB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</a:t>
            </a:r>
            <a:r>
              <a:rPr lang="en-GB" dirty="0" smtClean="0"/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P5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 2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940158" y="4262906"/>
            <a:ext cx="1764405" cy="8371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P2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9853" y="5112913"/>
            <a:ext cx="8641723" cy="37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0                               13                             18                            28                               35                                                                  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04563" y="4275786"/>
            <a:ext cx="1764405" cy="8371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P5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8968" y="4275785"/>
            <a:ext cx="1764405" cy="8371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P1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33373" y="4275785"/>
            <a:ext cx="1764405" cy="83712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P3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22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982" y="317251"/>
            <a:ext cx="12542949" cy="4351338"/>
          </a:xfrm>
        </p:spPr>
        <p:txBody>
          <a:bodyPr>
            <a:normAutofit/>
          </a:bodyPr>
          <a:lstStyle/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 smtClean="0"/>
              <a:t>Process</a:t>
            </a:r>
            <a:r>
              <a:rPr lang="en-GB" dirty="0" smtClean="0"/>
              <a:t>	</a:t>
            </a:r>
            <a:r>
              <a:rPr lang="en-GB" u="sng" dirty="0" smtClean="0"/>
              <a:t>Arrival </a:t>
            </a:r>
            <a:r>
              <a:rPr lang="en-GB" u="sng" dirty="0"/>
              <a:t>Time</a:t>
            </a:r>
            <a:r>
              <a:rPr lang="en-GB" dirty="0"/>
              <a:t>		</a:t>
            </a:r>
            <a:r>
              <a:rPr lang="en-GB" u="sng" dirty="0"/>
              <a:t>Burst </a:t>
            </a:r>
            <a:r>
              <a:rPr lang="en-GB" u="sng" dirty="0" smtClean="0"/>
              <a:t>Time</a:t>
            </a:r>
            <a:r>
              <a:rPr lang="en-GB" dirty="0" smtClean="0"/>
              <a:t>                                 </a:t>
            </a:r>
            <a:r>
              <a:rPr lang="en-GB" u="sng" dirty="0"/>
              <a:t>Priority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10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			 3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P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 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13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			 1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	P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3	 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baseline="-25000" dirty="0">
                <a:solidFill>
                  <a:srgbClr val="FF0000"/>
                </a:solidFill>
                <a:latin typeface="Courier New" panose="02070309020205020404" pitchFamily="49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7</a:t>
            </a:r>
            <a:r>
              <a:rPr lang="en-GB" baseline="-25000" dirty="0" smtClean="0">
                <a:solidFill>
                  <a:srgbClr val="FF0000"/>
                </a:solidFill>
              </a:rPr>
              <a:t> </a:t>
            </a:r>
            <a:r>
              <a:rPr lang="en-GB" baseline="-25000" dirty="0">
                <a:solidFill>
                  <a:srgbClr val="FF0000"/>
                </a:solidFill>
              </a:rPr>
              <a:t>				</a:t>
            </a:r>
            <a:r>
              <a:rPr lang="en-GB" dirty="0">
                <a:solidFill>
                  <a:srgbClr val="FF0000"/>
                </a:solidFill>
              </a:rPr>
              <a:t> 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GB" baseline="-25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</a:t>
            </a:r>
            <a:r>
              <a:rPr lang="en-GB" dirty="0" smtClean="0"/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P5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 2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940158" y="4262906"/>
            <a:ext cx="1764405" cy="8371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P2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9852" y="5112913"/>
            <a:ext cx="9710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0                               13                             18                            28                               35                               52                                             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04563" y="4275786"/>
            <a:ext cx="1764405" cy="8371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P5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8968" y="4275785"/>
            <a:ext cx="1764405" cy="8371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P1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33373" y="4275785"/>
            <a:ext cx="1764405" cy="83712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P3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97778" y="4275785"/>
            <a:ext cx="1764405" cy="837127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P4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1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46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Monotype Sorts</vt:lpstr>
      <vt:lpstr>Office Theme</vt:lpstr>
      <vt:lpstr>Priority Scheduling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Scheduling</dc:title>
  <dc:creator>DCL</dc:creator>
  <cp:lastModifiedBy>DCL</cp:lastModifiedBy>
  <cp:revision>4</cp:revision>
  <dcterms:created xsi:type="dcterms:W3CDTF">2020-10-21T05:39:51Z</dcterms:created>
  <dcterms:modified xsi:type="dcterms:W3CDTF">2020-10-21T06:43:45Z</dcterms:modified>
</cp:coreProperties>
</file>