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8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3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9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3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8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9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02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3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3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8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3ECBA-8B23-4D26-9537-5BB322A40D40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090C0-8BBB-4778-A478-20C0C40158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MM2</a:t>
            </a:r>
            <a:br>
              <a:rPr lang="en-US" dirty="0" smtClean="0"/>
            </a:br>
            <a:r>
              <a:rPr lang="en-US" dirty="0" smtClean="0"/>
              <a:t>Segmentation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9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98538"/>
              </p:ext>
            </p:extLst>
          </p:nvPr>
        </p:nvGraphicFramePr>
        <p:xfrm>
          <a:off x="3203980" y="1828798"/>
          <a:ext cx="4265766" cy="37219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1922"/>
                <a:gridCol w="1421922"/>
                <a:gridCol w="1421922"/>
              </a:tblGrid>
              <a:tr h="900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Segment No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Limit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4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55842"/>
              </p:ext>
            </p:extLst>
          </p:nvPr>
        </p:nvGraphicFramePr>
        <p:xfrm>
          <a:off x="1607000" y="1841677"/>
          <a:ext cx="4265766" cy="37219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1922"/>
                <a:gridCol w="1421922"/>
                <a:gridCol w="1421922"/>
              </a:tblGrid>
              <a:tr h="900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Segment No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Limit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85676"/>
              </p:ext>
            </p:extLst>
          </p:nvPr>
        </p:nvGraphicFramePr>
        <p:xfrm>
          <a:off x="7737340" y="706785"/>
          <a:ext cx="2436969" cy="578758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36969"/>
              </a:tblGrid>
              <a:tr h="6859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59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Segment 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192461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994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685994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 2</a:t>
                      </a:r>
                      <a:endParaRPr lang="en-US" dirty="0"/>
                    </a:p>
                  </a:txBody>
                  <a:tcPr/>
                </a:tc>
              </a:tr>
              <a:tr h="685994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</a:t>
                      </a:r>
                      <a:r>
                        <a:rPr lang="en-US" baseline="0" dirty="0" smtClean="0"/>
                        <a:t> 4 </a:t>
                      </a:r>
                      <a:endParaRPr lang="en-US" dirty="0"/>
                    </a:p>
                  </a:txBody>
                  <a:tcPr/>
                </a:tc>
              </a:tr>
              <a:tr h="4791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5994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48552" y="1229023"/>
            <a:ext cx="1442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1400</a:t>
            </a:r>
          </a:p>
          <a:p>
            <a:endParaRPr lang="en-US" dirty="0"/>
          </a:p>
          <a:p>
            <a:r>
              <a:rPr lang="en-US" dirty="0" smtClean="0"/>
              <a:t>2400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48552" y="3120070"/>
            <a:ext cx="14424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3200</a:t>
            </a:r>
          </a:p>
          <a:p>
            <a:endParaRPr lang="en-US" dirty="0"/>
          </a:p>
          <a:p>
            <a:r>
              <a:rPr lang="en-US" dirty="0" smtClean="0"/>
              <a:t>4300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4700</a:t>
            </a:r>
          </a:p>
          <a:p>
            <a:endParaRPr lang="en-US" dirty="0"/>
          </a:p>
          <a:p>
            <a:r>
              <a:rPr lang="en-US" dirty="0" smtClean="0"/>
              <a:t>5700</a:t>
            </a:r>
          </a:p>
          <a:p>
            <a:endParaRPr lang="en-US" dirty="0"/>
          </a:p>
          <a:p>
            <a:r>
              <a:rPr lang="en-US" dirty="0" smtClean="0"/>
              <a:t>6300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6700</a:t>
            </a:r>
          </a:p>
        </p:txBody>
      </p:sp>
    </p:spTree>
    <p:extLst>
      <p:ext uri="{BB962C8B-B14F-4D97-AF65-F5344CB8AC3E}">
        <p14:creationId xmlns:p14="http://schemas.microsoft.com/office/powerpoint/2010/main" val="8110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address to physical address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200" y="1690688"/>
          <a:ext cx="4265766" cy="37219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1922"/>
                <a:gridCol w="1421922"/>
                <a:gridCol w="1421922"/>
              </a:tblGrid>
              <a:tr h="900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Segment No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Limit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46502" y="3040610"/>
            <a:ext cx="66454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 </a:t>
            </a:r>
            <a:r>
              <a:rPr lang="en-US" sz="2400" b="1" dirty="0" smtClean="0"/>
              <a:t>(Segment number), </a:t>
            </a:r>
            <a:r>
              <a:rPr lang="en-US" sz="2400" b="1" dirty="0" smtClean="0">
                <a:solidFill>
                  <a:srgbClr val="FF0000"/>
                </a:solidFill>
              </a:rPr>
              <a:t>400</a:t>
            </a:r>
            <a:r>
              <a:rPr lang="en-US" sz="2400" b="1" dirty="0" smtClean="0"/>
              <a:t>(offset) : </a:t>
            </a:r>
            <a:r>
              <a:rPr lang="en-US" sz="2400" b="1" dirty="0" smtClean="0">
                <a:solidFill>
                  <a:srgbClr val="00B050"/>
                </a:solidFill>
              </a:rPr>
              <a:t>{logical address}</a:t>
            </a:r>
          </a:p>
          <a:p>
            <a:r>
              <a:rPr lang="en-US" sz="2400" b="1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01536" y="1904932"/>
            <a:ext cx="2990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Given logical address: 0</a:t>
            </a:r>
            <a:r>
              <a:rPr lang="en-US" b="1" dirty="0"/>
              <a:t>, 400  </a:t>
            </a:r>
          </a:p>
        </p:txBody>
      </p:sp>
    </p:spTree>
    <p:extLst>
      <p:ext uri="{BB962C8B-B14F-4D97-AF65-F5344CB8AC3E}">
        <p14:creationId xmlns:p14="http://schemas.microsoft.com/office/powerpoint/2010/main" val="36314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address to physical address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68416"/>
              </p:ext>
            </p:extLst>
          </p:nvPr>
        </p:nvGraphicFramePr>
        <p:xfrm>
          <a:off x="838200" y="1690688"/>
          <a:ext cx="4265766" cy="37219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1922"/>
                <a:gridCol w="1421922"/>
                <a:gridCol w="1421922"/>
              </a:tblGrid>
              <a:tr h="900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Segment No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Limit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1453" y="3929459"/>
            <a:ext cx="372781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400" b="1" dirty="0" smtClean="0"/>
              <a:t>0, 400 : </a:t>
            </a:r>
          </a:p>
          <a:p>
            <a:r>
              <a:rPr lang="en-US" dirty="0" smtClean="0"/>
              <a:t>Check segment 0</a:t>
            </a:r>
          </a:p>
          <a:p>
            <a:r>
              <a:rPr lang="en-US" dirty="0" smtClean="0"/>
              <a:t>Here, 400&lt; =1000[limit of segment 0]</a:t>
            </a:r>
          </a:p>
          <a:p>
            <a:endParaRPr lang="en-US" dirty="0"/>
          </a:p>
          <a:p>
            <a:r>
              <a:rPr lang="en-US" dirty="0" smtClean="0"/>
              <a:t>So, physical address: 1400+400= 1800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40947" y="1530381"/>
            <a:ext cx="66454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 </a:t>
            </a:r>
            <a:r>
              <a:rPr lang="en-US" sz="2400" b="1" dirty="0" smtClean="0"/>
              <a:t>(Segment number), </a:t>
            </a:r>
            <a:r>
              <a:rPr lang="en-US" sz="2400" b="1" dirty="0" smtClean="0">
                <a:solidFill>
                  <a:srgbClr val="FF0000"/>
                </a:solidFill>
              </a:rPr>
              <a:t>400</a:t>
            </a:r>
            <a:r>
              <a:rPr lang="en-US" sz="2400" b="1" dirty="0" smtClean="0"/>
              <a:t>(offset) : </a:t>
            </a:r>
            <a:r>
              <a:rPr lang="en-US" sz="2400" b="1" dirty="0" smtClean="0">
                <a:solidFill>
                  <a:srgbClr val="00B050"/>
                </a:solidFill>
              </a:rPr>
              <a:t>{logical address}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dirty="0" smtClean="0"/>
              <a:t>Check segment </a:t>
            </a:r>
          </a:p>
          <a:p>
            <a:r>
              <a:rPr lang="en-US" dirty="0" smtClean="0"/>
              <a:t>Here, if  offset&lt; =limit     </a:t>
            </a:r>
            <a:r>
              <a:rPr lang="en-US" dirty="0" smtClean="0">
                <a:solidFill>
                  <a:srgbClr val="FF0000"/>
                </a:solidFill>
              </a:rPr>
              <a:t>[limit of segment 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 smtClean="0"/>
              <a:t>So, physical address: Base+ offset= 1800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3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address to physical address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200" y="1690688"/>
          <a:ext cx="4265766" cy="372199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1922"/>
                <a:gridCol w="1421922"/>
                <a:gridCol w="1421922"/>
              </a:tblGrid>
              <a:tr h="900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Segment No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Limit</a:t>
                      </a:r>
                    </a:p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1400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1100</a:t>
                      </a:r>
                      <a:endParaRPr lang="en-US" sz="2000" b="1" dirty="0"/>
                    </a:p>
                  </a:txBody>
                  <a:tcPr/>
                </a:tc>
              </a:tr>
              <a:tr h="564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75041" y="2573629"/>
            <a:ext cx="351057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B. </a:t>
            </a:r>
            <a:r>
              <a:rPr lang="en-US" sz="2400" b="1" dirty="0"/>
              <a:t>1</a:t>
            </a:r>
            <a:r>
              <a:rPr lang="en-US" sz="2400" b="1" dirty="0" smtClean="0"/>
              <a:t>, </a:t>
            </a:r>
            <a:r>
              <a:rPr lang="en-US" sz="2400" b="1" dirty="0"/>
              <a:t>5</a:t>
            </a:r>
            <a:r>
              <a:rPr lang="en-US" sz="2400" b="1" dirty="0" smtClean="0"/>
              <a:t>00 : </a:t>
            </a:r>
          </a:p>
          <a:p>
            <a:r>
              <a:rPr lang="en-US" dirty="0" smtClean="0"/>
              <a:t>Check segment 0</a:t>
            </a:r>
          </a:p>
          <a:p>
            <a:r>
              <a:rPr lang="en-US" dirty="0" smtClean="0"/>
              <a:t>Here, 500</a:t>
            </a:r>
            <a:r>
              <a:rPr lang="en-US" dirty="0"/>
              <a:t>&gt;</a:t>
            </a:r>
            <a:r>
              <a:rPr lang="en-US" dirty="0" smtClean="0"/>
              <a:t> 400 [limit of segment 1]</a:t>
            </a:r>
          </a:p>
          <a:p>
            <a:endParaRPr lang="en-US" dirty="0"/>
          </a:p>
          <a:p>
            <a:r>
              <a:rPr lang="en-US" dirty="0" smtClean="0"/>
              <a:t>So, Illegal Reference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239</Words>
  <Application>Microsoft Office PowerPoint</Application>
  <PresentationFormat>Widescreen</PresentationFormat>
  <Paragraphs>136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MM2 Segmentation</vt:lpstr>
      <vt:lpstr>Segmentation Example</vt:lpstr>
      <vt:lpstr>Segmentation Example</vt:lpstr>
      <vt:lpstr>Logical address to physical address</vt:lpstr>
      <vt:lpstr>Logical address to physical address</vt:lpstr>
      <vt:lpstr>Logical address to physical address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MM2</dc:title>
  <dc:creator>DCL</dc:creator>
  <cp:lastModifiedBy>DCL</cp:lastModifiedBy>
  <cp:revision>9</cp:revision>
  <dcterms:created xsi:type="dcterms:W3CDTF">2020-11-23T10:05:57Z</dcterms:created>
  <dcterms:modified xsi:type="dcterms:W3CDTF">2020-11-24T13:35:00Z</dcterms:modified>
</cp:coreProperties>
</file>