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29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B7B6A-59AC-4AFF-9BBD-C0A3C0BBB1F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C1F5-0B76-4103-8669-2673C48FE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5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BEC9-DA20-4196-A04E-C04758AECC3A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E31E2A8-9369-4E77-A4D4-5EEEF548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1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3E5-C7E7-42D3-884E-26B6CBF528FE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31E2A8-9369-4E77-A4D4-5EEEF548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3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7FE7-6BA0-4D52-AE15-C07F4B9BCEAF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31E2A8-9369-4E77-A4D4-5EEEF548F6C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834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F68A-640A-4C10-903D-41001DBE51FE}" type="datetime1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31E2A8-9369-4E77-A4D4-5EEEF548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8191-7964-4195-B8C8-9828EBEDC86D}" type="datetime1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31E2A8-9369-4E77-A4D4-5EEEF548F6C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3203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B6BD-05EF-48A4-8BCF-98C0B2BB67F4}" type="datetime1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31E2A8-9369-4E77-A4D4-5EEEF548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78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7C55-7FA9-4116-8B2B-D511561840E0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2A8-9369-4E77-A4D4-5EEEF548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30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A2F0-601C-4B7F-8399-D0C591C5B64F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2A8-9369-4E77-A4D4-5EEEF548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0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A140-5B94-4530-84E1-FAD4996A60BB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2A8-9369-4E77-A4D4-5EEEF548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7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1A2C-DCBA-42D2-B293-E0705B0DF969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31E2A8-9369-4E77-A4D4-5EEEF548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7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ED42-DFC6-4723-A143-B6631B601DA7}" type="datetime1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31E2A8-9369-4E77-A4D4-5EEEF548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6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E59-CFAA-4718-B8FA-F1A195F5CC87}" type="datetime1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31E2A8-9369-4E77-A4D4-5EEEF548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7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380F-5348-4D2A-AD08-90260F82EB71}" type="datetime1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2A8-9369-4E77-A4D4-5EEEF548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6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420-32C9-4D94-98A3-9C1DAEC6AE0A}" type="datetime1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2A8-9369-4E77-A4D4-5EEEF548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3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3BC4-0528-4D23-9CE4-75FCCC3AC976}" type="datetime1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2A8-9369-4E77-A4D4-5EEEF548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6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CF7-4388-453F-8E5F-D4EA7D0BBAD4}" type="datetime1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31E2A8-9369-4E77-A4D4-5EEEF548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3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C9D5E-332E-4389-AA9C-F5743A15B91C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31E2A8-9369-4E77-A4D4-5EEEF548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9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B9488-4DEA-4BA6-BB04-EB4327C5C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7025" y="1883617"/>
            <a:ext cx="5578475" cy="8911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Synchronous Motor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09959-E0F2-4867-B2BA-CF9AE2405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9764" y="4552950"/>
            <a:ext cx="6297611" cy="656536"/>
          </a:xfrm>
        </p:spPr>
        <p:txBody>
          <a:bodyPr/>
          <a:lstStyle/>
          <a:p>
            <a:r>
              <a:rPr lang="en-US" dirty="0"/>
              <a:t>                                      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Md. Zakir Hasan</a:t>
            </a:r>
          </a:p>
        </p:txBody>
      </p:sp>
    </p:spTree>
    <p:extLst>
      <p:ext uri="{BB962C8B-B14F-4D97-AF65-F5344CB8AC3E}">
        <p14:creationId xmlns:p14="http://schemas.microsoft.com/office/powerpoint/2010/main" val="3439142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039F-B568-4C30-91C5-02B05A14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069" y="712750"/>
            <a:ext cx="10129405" cy="76530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SYNCHRONOUS GENERATORS AND SYNCHRONOUS MOTORS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6E737A-9078-4E2B-9261-103D17DCDCFA}"/>
                  </a:ext>
                </a:extLst>
              </p:cNvPr>
              <p:cNvSpPr txBox="1"/>
              <p:nvPr/>
            </p:nvSpPr>
            <p:spPr>
              <a:xfrm>
                <a:off x="2398133" y="1905000"/>
                <a:ext cx="8677275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Notice from the figure that 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1.The distinguishing characteristic of a synchronous generator (supplying P) is that E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lies ahead V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ø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while for a motor E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lies behind V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ø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2.The distinguishing characteristic of a machine supplying reactive power Q is that E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cos</a:t>
                </a:r>
                <a:r>
                  <a:rPr lang="en-US" sz="24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&gt;V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ø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regardless of whether the machine is acting as a generator or as a motor. A machine that is consuming reactive power Q has E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cos</a:t>
                </a:r>
                <a:r>
                  <a:rPr lang="en-US" sz="2400" dirty="0">
                    <a:solidFill>
                      <a:srgbClr val="00B0F0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&lt; V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ø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6E737A-9078-4E2B-9261-103D17DCD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33" y="1905000"/>
                <a:ext cx="8677275" cy="3416320"/>
              </a:xfrm>
              <a:prstGeom prst="rect">
                <a:avLst/>
              </a:prstGeom>
              <a:blipFill>
                <a:blip r:embed="rId2"/>
                <a:stretch>
                  <a:fillRect l="-1053" t="-1429" b="-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CAAB6-6DF4-4F16-A716-6F940C9A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2A8-9369-4E77-A4D4-5EEEF548F6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2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039F-B568-4C30-91C5-02B05A14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345" y="609629"/>
            <a:ext cx="9456717" cy="765303"/>
          </a:xfrm>
        </p:spPr>
        <p:txBody>
          <a:bodyPr>
            <a:noAutofit/>
          </a:bodyPr>
          <a:lstStyle/>
          <a:p>
            <a:r>
              <a:rPr lang="en-US" sz="2800" b="1" dirty="0"/>
              <a:t>The Synchronous Motor and Power-Factor Correction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C7A2D-6AC8-44F6-9C48-991088812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652" y="1374932"/>
            <a:ext cx="5078062" cy="3052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B7702A-1BE6-4AC1-8BB4-006B53AB368B}"/>
              </a:ext>
            </a:extLst>
          </p:cNvPr>
          <p:cNvSpPr txBox="1"/>
          <p:nvPr/>
        </p:nvSpPr>
        <p:spPr>
          <a:xfrm>
            <a:off x="1749517" y="1374932"/>
            <a:ext cx="49401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Figure 6-13 shows an infinite bus whose output is connected through a transmission line 10 an industrial plant at a distant point. The industrial plant shown consists of three loads. Two of the loads are induction motors with lagging power factors, and the third load is a synchronous motor with a variable power factor.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D6106-634C-418C-A583-2A41A1A4CE9C}"/>
              </a:ext>
            </a:extLst>
          </p:cNvPr>
          <p:cNvSpPr txBox="1"/>
          <p:nvPr/>
        </p:nvSpPr>
        <p:spPr>
          <a:xfrm>
            <a:off x="1793174" y="4792662"/>
            <a:ext cx="97929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the ability to set the power factor of one of the loads do for the power system?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find out, examine the following example problem. (Note: A review of the three-phase power equations and their uses is given in Appendix A. Some readers may wish to consult it when studying this problem.</a:t>
            </a:r>
            <a:endParaRPr lang="en-US" sz="2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88EEE2-5483-4A63-A3E3-953BAD5C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2A8-9369-4E77-A4D4-5EEEF548F6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7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039F-B568-4C30-91C5-02B05A14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345" y="609629"/>
            <a:ext cx="9456717" cy="765303"/>
          </a:xfrm>
        </p:spPr>
        <p:txBody>
          <a:bodyPr>
            <a:noAutofit/>
          </a:bodyPr>
          <a:lstStyle/>
          <a:p>
            <a:r>
              <a:rPr lang="en-US" sz="2800" b="1" dirty="0"/>
              <a:t>The Synchronous Motor and Power-Factor Correction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4CD95-E710-4C3A-85B5-7D81D85AF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1508167"/>
            <a:ext cx="8123156" cy="48570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F9A602-EEFC-46D1-83EE-24CF66FA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2A8-9369-4E77-A4D4-5EEEF548F6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2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039F-B568-4C30-91C5-02B05A14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345" y="609629"/>
            <a:ext cx="9456717" cy="765303"/>
          </a:xfrm>
        </p:spPr>
        <p:txBody>
          <a:bodyPr>
            <a:noAutofit/>
          </a:bodyPr>
          <a:lstStyle/>
          <a:p>
            <a:r>
              <a:rPr lang="en-US" sz="2800" b="1" dirty="0"/>
              <a:t>The Synchronous Motor and Power-Factor Correction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7B4A8D-6140-43FE-8426-4572A5108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690" y="1374932"/>
            <a:ext cx="7754279" cy="5256091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F2FF3B5-2662-4EF2-B7AA-1E989B99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2A8-9369-4E77-A4D4-5EEEF548F6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039F-B568-4C30-91C5-02B05A14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345" y="609629"/>
            <a:ext cx="9456717" cy="765303"/>
          </a:xfrm>
        </p:spPr>
        <p:txBody>
          <a:bodyPr>
            <a:noAutofit/>
          </a:bodyPr>
          <a:lstStyle/>
          <a:p>
            <a:r>
              <a:rPr lang="en-US" sz="2800" b="1" dirty="0"/>
              <a:t>The Synchronous Motor and Power-Factor Correction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91BAB-0749-45AA-9755-D69569188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1919287"/>
            <a:ext cx="6005513" cy="394811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F8E4C-B112-4997-9CE3-F4175AA0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2A8-9369-4E77-A4D4-5EEEF548F6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039F-B568-4C30-91C5-02B05A14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345" y="609629"/>
            <a:ext cx="9456717" cy="765303"/>
          </a:xfrm>
        </p:spPr>
        <p:txBody>
          <a:bodyPr>
            <a:noAutofit/>
          </a:bodyPr>
          <a:lstStyle/>
          <a:p>
            <a:r>
              <a:rPr lang="en-US" sz="2800" b="1" dirty="0"/>
              <a:t>The Synchronous Motor and Power-Factor Correction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46F0E-8EDF-479F-951F-68E89D59A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199" y="1374932"/>
            <a:ext cx="6848475" cy="517826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A74D0-B632-4FA5-89B1-D4164029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2A8-9369-4E77-A4D4-5EEEF548F6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4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039F-B568-4C30-91C5-02B05A14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345" y="609629"/>
            <a:ext cx="9456717" cy="765303"/>
          </a:xfrm>
        </p:spPr>
        <p:txBody>
          <a:bodyPr>
            <a:noAutofit/>
          </a:bodyPr>
          <a:lstStyle/>
          <a:p>
            <a:r>
              <a:rPr lang="en-US" sz="2800" b="1" dirty="0"/>
              <a:t>The Synchronous Motor and Power-Factor Correction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57294-DB38-4605-B691-950D054D1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2009776"/>
            <a:ext cx="6858000" cy="37528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05FB6-1E6E-4ED6-9006-0AAA0B8D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2A8-9369-4E77-A4D4-5EEEF548F6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039F-B568-4C30-91C5-02B05A14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445" y="647729"/>
            <a:ext cx="10129405" cy="76530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SYNCHRONOUS GENERATORS AND SYNCHRONOUS MOTORS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0A537-CCCB-475D-B1A6-8A65E90A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192" y="1314450"/>
            <a:ext cx="7344558" cy="53149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9367B-2D03-4D79-95E4-8F9292A7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2A8-9369-4E77-A4D4-5EEEF548F6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9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039F-B568-4C30-91C5-02B05A14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444" y="684175"/>
            <a:ext cx="10129405" cy="76530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SYNCHRONOUS GENERATORS AND SYNCHRONOUS MOTORS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3D0E8D-204D-406E-A733-67F560DFD826}"/>
              </a:ext>
            </a:extLst>
          </p:cNvPr>
          <p:cNvSpPr txBox="1"/>
          <p:nvPr/>
        </p:nvSpPr>
        <p:spPr>
          <a:xfrm>
            <a:off x="1624444" y="1710897"/>
            <a:ext cx="95198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synchronous generator is a synchronous machine that converts mechanical power to electric power, while a synchronous motor is a synchronous machine that converts electric power to mechanical power. In fact, they are both the same physical machine.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A8BCC-A2A2-4F42-A554-B66DC1C9D844}"/>
              </a:ext>
            </a:extLst>
          </p:cNvPr>
          <p:cNvSpPr txBox="1"/>
          <p:nvPr/>
        </p:nvSpPr>
        <p:spPr>
          <a:xfrm>
            <a:off x="1624444" y="3992941"/>
            <a:ext cx="96817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synchronous machine can supply real power to or consume real power from a power system and can supply reactive power to or consume reactive power from a power system. All four combinations of real and reactive power flows are possible, and Figure 6-20 shows the phasor diagrams for these conditions.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117B7C-F233-4336-989E-E5FEA114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2A8-9369-4E77-A4D4-5EEEF548F6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4788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</TotalTime>
  <Words>367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Cambria Math</vt:lpstr>
      <vt:lpstr>Calibri</vt:lpstr>
      <vt:lpstr>Wingdings 3</vt:lpstr>
      <vt:lpstr>Century Gothic</vt:lpstr>
      <vt:lpstr>Arial</vt:lpstr>
      <vt:lpstr>Wisp</vt:lpstr>
      <vt:lpstr>Synchronous Motor</vt:lpstr>
      <vt:lpstr>The Synchronous Motor and Power-Factor Correction</vt:lpstr>
      <vt:lpstr>The Synchronous Motor and Power-Factor Correction</vt:lpstr>
      <vt:lpstr>The Synchronous Motor and Power-Factor Correction</vt:lpstr>
      <vt:lpstr>The Synchronous Motor and Power-Factor Correction</vt:lpstr>
      <vt:lpstr>The Synchronous Motor and Power-Factor Correction</vt:lpstr>
      <vt:lpstr>The Synchronous Motor and Power-Factor Correction</vt:lpstr>
      <vt:lpstr>SYNCHRONOUS GENERATORS AND SYNCHRONOUS MOTORS</vt:lpstr>
      <vt:lpstr>SYNCHRONOUS GENERATORS AND SYNCHRONOUS MOTORS</vt:lpstr>
      <vt:lpstr>SYNCHRONOUS GENERATORS AND SYNCHRONOUS MOTORS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Yu, Kyan</dc:creator>
  <cp:lastModifiedBy>Yu, Kyan</cp:lastModifiedBy>
  <cp:revision>9</cp:revision>
  <dcterms:created xsi:type="dcterms:W3CDTF">2020-10-08T17:20:00Z</dcterms:created>
  <dcterms:modified xsi:type="dcterms:W3CDTF">2020-10-08T18:14:31Z</dcterms:modified>
</cp:coreProperties>
</file>