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57" r:id="rId6"/>
    <p:sldId id="262" r:id="rId7"/>
    <p:sldId id="263" r:id="rId8"/>
    <p:sldId id="261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B22A-14A6-40A6-9062-C0556DF8C9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8E6D-3823-4E82-9032-258A4B52B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9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B22A-14A6-40A6-9062-C0556DF8C9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8E6D-3823-4E82-9032-258A4B52B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814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B22A-14A6-40A6-9062-C0556DF8C9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8E6D-3823-4E82-9032-258A4B52B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52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B22A-14A6-40A6-9062-C0556DF8C9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8E6D-3823-4E82-9032-258A4B52B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463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B22A-14A6-40A6-9062-C0556DF8C9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8E6D-3823-4E82-9032-258A4B52B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943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B22A-14A6-40A6-9062-C0556DF8C9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8E6D-3823-4E82-9032-258A4B52B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B22A-14A6-40A6-9062-C0556DF8C9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8E6D-3823-4E82-9032-258A4B52B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9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B22A-14A6-40A6-9062-C0556DF8C9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8E6D-3823-4E82-9032-258A4B52B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78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B22A-14A6-40A6-9062-C0556DF8C9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8E6D-3823-4E82-9032-258A4B52B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31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B22A-14A6-40A6-9062-C0556DF8C9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8E6D-3823-4E82-9032-258A4B52B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1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B22A-14A6-40A6-9062-C0556DF8C9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8E6D-3823-4E82-9032-258A4B52B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110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7B22A-14A6-40A6-9062-C0556DF8C9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48E6D-3823-4E82-9032-258A4B52B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5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Virtual Memory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Page and Frame replacement 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4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888840"/>
              </p:ext>
            </p:extLst>
          </p:nvPr>
        </p:nvGraphicFramePr>
        <p:xfrm>
          <a:off x="1133341" y="2355283"/>
          <a:ext cx="8624726" cy="14697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</a:tblGrid>
              <a:tr h="4899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99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99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33341" y="1682698"/>
            <a:ext cx="9800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7  0  1  2  0  3  0  4  2  3  0  3  0  3  2  1  2  0  1  7  0  1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395471" y="5190186"/>
            <a:ext cx="49712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Total page hit </a:t>
            </a:r>
            <a:r>
              <a:rPr lang="en-US" sz="2400" dirty="0" smtClean="0"/>
              <a:t>= 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Page Fault </a:t>
            </a:r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2" name="Down Arrow 1"/>
          <p:cNvSpPr/>
          <p:nvPr/>
        </p:nvSpPr>
        <p:spPr>
          <a:xfrm>
            <a:off x="1242811" y="566670"/>
            <a:ext cx="180304" cy="11160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04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96" y="1413434"/>
            <a:ext cx="10355262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6903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FIFO  Algorithm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 string: </a:t>
            </a:r>
            <a:r>
              <a:rPr lang="en-US" b="1" dirty="0" smtClean="0">
                <a:solidFill>
                  <a:srgbClr val="FF0000"/>
                </a:solidFill>
              </a:rPr>
              <a:t>7,0,1,2,0,3,0,4,2,3,0,3,0,3,2,1,2,0,1,7,0,1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 frames (3 pages can be in memory at a time per process)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*Find out Page Fault?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565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Fault = Number of Strings – Total Page Hit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089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385967"/>
              </p:ext>
            </p:extLst>
          </p:nvPr>
        </p:nvGraphicFramePr>
        <p:xfrm>
          <a:off x="1133341" y="2355283"/>
          <a:ext cx="8624726" cy="14697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</a:tblGrid>
              <a:tr h="4899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99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99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33341" y="1682698"/>
            <a:ext cx="9800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7  0  1  2  0  3  0  4  2  3  0  3  0  3  2  1  2  0  1  7  0  1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163652" y="4855335"/>
            <a:ext cx="49712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Total page hit </a:t>
            </a:r>
            <a:r>
              <a:rPr lang="en-US" sz="2400" dirty="0" smtClean="0"/>
              <a:t>= 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Page Fault = </a:t>
            </a:r>
            <a:r>
              <a:rPr lang="en-US" sz="2400" dirty="0" smtClean="0"/>
              <a:t> = </a:t>
            </a:r>
            <a:endParaRPr lang="en-US" sz="2400" dirty="0"/>
          </a:p>
        </p:txBody>
      </p:sp>
      <p:sp>
        <p:nvSpPr>
          <p:cNvPr id="2" name="Down Arrow 1"/>
          <p:cNvSpPr/>
          <p:nvPr/>
        </p:nvSpPr>
        <p:spPr>
          <a:xfrm>
            <a:off x="1229937" y="691024"/>
            <a:ext cx="154546" cy="9916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15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631" y="2270125"/>
            <a:ext cx="8186738" cy="231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4229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Optimal Algorithm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 string: </a:t>
            </a:r>
            <a:r>
              <a:rPr lang="en-US" b="1" dirty="0" smtClean="0">
                <a:solidFill>
                  <a:srgbClr val="FF0000"/>
                </a:solidFill>
              </a:rPr>
              <a:t>7,0,1,2,0,3,0,4,2,3,0,3,0,3,2,1,2,0,1,7,0,1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 frames (3 pages can be in memory at a time per process)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*Find out Page Fault?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656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81395"/>
              </p:ext>
            </p:extLst>
          </p:nvPr>
        </p:nvGraphicFramePr>
        <p:xfrm>
          <a:off x="1133341" y="2355283"/>
          <a:ext cx="8624726" cy="14697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  <a:gridCol w="392033"/>
              </a:tblGrid>
              <a:tr h="4899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99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99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33341" y="1682698"/>
            <a:ext cx="9800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7  0  1  2  0  3  0  4  2  3  0  3  0  3  2  1  2  0  1  7  0  1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021984" y="4932609"/>
            <a:ext cx="49712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Total page hit </a:t>
            </a:r>
            <a:r>
              <a:rPr lang="en-US" sz="2400" dirty="0" smtClean="0"/>
              <a:t>=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Page Fault </a:t>
            </a:r>
            <a:r>
              <a:rPr lang="en-US" sz="2400" dirty="0" smtClean="0"/>
              <a:t>= </a:t>
            </a:r>
            <a:endParaRPr lang="en-US" sz="2400" dirty="0"/>
          </a:p>
        </p:txBody>
      </p:sp>
      <p:sp>
        <p:nvSpPr>
          <p:cNvPr id="2" name="Down Arrow 1"/>
          <p:cNvSpPr/>
          <p:nvPr/>
        </p:nvSpPr>
        <p:spPr>
          <a:xfrm>
            <a:off x="1133341" y="463641"/>
            <a:ext cx="244698" cy="10258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40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988" y="1955800"/>
            <a:ext cx="9852025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7541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Least Recently Used (LRU) Algorithm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 string: </a:t>
            </a:r>
            <a:r>
              <a:rPr lang="en-US" b="1" dirty="0" smtClean="0">
                <a:solidFill>
                  <a:srgbClr val="FF0000"/>
                </a:solidFill>
              </a:rPr>
              <a:t>7,0,1,2,0,3,0,4,2,3,0,3,0,3,2,1,2,0,1,7,0,1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 frames (3 pages can be in memory at a time per process)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*Find out Page Fault?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390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191</Words>
  <Application>Microsoft Office PowerPoint</Application>
  <PresentationFormat>Widescreen</PresentationFormat>
  <Paragraphs>30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Virtual Memory</vt:lpstr>
      <vt:lpstr>FIFO  Algorithm</vt:lpstr>
      <vt:lpstr>PowerPoint Presentation</vt:lpstr>
      <vt:lpstr>PowerPoint Presentation</vt:lpstr>
      <vt:lpstr>PowerPoint Presentation</vt:lpstr>
      <vt:lpstr>Optimal Algorithm</vt:lpstr>
      <vt:lpstr>PowerPoint Presentation</vt:lpstr>
      <vt:lpstr>PowerPoint Presentation</vt:lpstr>
      <vt:lpstr>Least Recently Used (LRU) Algorithm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Memory</dc:title>
  <dc:creator>DCL</dc:creator>
  <cp:lastModifiedBy>DCL</cp:lastModifiedBy>
  <cp:revision>13</cp:revision>
  <dcterms:created xsi:type="dcterms:W3CDTF">2020-11-27T12:17:50Z</dcterms:created>
  <dcterms:modified xsi:type="dcterms:W3CDTF">2020-12-01T06:45:22Z</dcterms:modified>
</cp:coreProperties>
</file>