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300" r:id="rId13"/>
    <p:sldId id="301" r:id="rId14"/>
    <p:sldId id="302" r:id="rId15"/>
    <p:sldId id="303" r:id="rId16"/>
    <p:sldId id="298" r:id="rId17"/>
    <p:sldId id="299" r:id="rId18"/>
    <p:sldId id="304" r:id="rId19"/>
    <p:sldId id="305" r:id="rId20"/>
    <p:sldId id="306" r:id="rId21"/>
    <p:sldId id="307" r:id="rId22"/>
    <p:sldId id="30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A7EFD9-AA1F-472E-8BF7-CE28C61A249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2EC624-40E0-4B09-B007-B2D21DB728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Crossbar Switching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143000"/>
            <a:ext cx="5867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Touch Tone Dial Telephone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Tone Dial Telephone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848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Crossbar Switching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6961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28700"/>
            <a:ext cx="7543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3X3 Crossbar Switching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096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Crossbar Switching Configuration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19200"/>
            <a:ext cx="7696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09600"/>
            <a:ext cx="7010399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Blocking Crossbar Switch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890" y="1095375"/>
            <a:ext cx="6882509" cy="484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Control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981200"/>
            <a:ext cx="525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50" y="1785938"/>
            <a:ext cx="30289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Crosspoint</a:t>
            </a:r>
            <a:r>
              <a:rPr lang="en-US" dirty="0" smtClean="0"/>
              <a:t> Technology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19200"/>
            <a:ext cx="80771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Organization of Crossbar </a:t>
            </a:r>
            <a:r>
              <a:rPr lang="en-US" sz="3600" dirty="0" smtClean="0"/>
              <a:t>E</a:t>
            </a:r>
            <a:r>
              <a:rPr lang="en-US" sz="3600" dirty="0" smtClean="0"/>
              <a:t>xchange</a:t>
            </a:r>
            <a:endParaRPr lang="en-US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62074"/>
            <a:ext cx="79248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03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62113"/>
            <a:ext cx="40386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229600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Multi Exchange Network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800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Common Control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784859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144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6629400" cy="53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Control Switching System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7250</TotalTime>
  <Words>43</Words>
  <Application>Microsoft Office PowerPoint</Application>
  <PresentationFormat>On-screen Show (4:3)</PresentationFormat>
  <Paragraphs>14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Chapter 3</vt:lpstr>
      <vt:lpstr>Common Control </vt:lpstr>
      <vt:lpstr>Slide 3</vt:lpstr>
      <vt:lpstr>Slide 4</vt:lpstr>
      <vt:lpstr>Multi Exchange Network</vt:lpstr>
      <vt:lpstr>Common Control </vt:lpstr>
      <vt:lpstr>Slide 7</vt:lpstr>
      <vt:lpstr>Slide 8</vt:lpstr>
      <vt:lpstr>Common Control Switching System</vt:lpstr>
      <vt:lpstr>Slide 10</vt:lpstr>
      <vt:lpstr>Touch Tone Dial Telephone</vt:lpstr>
      <vt:lpstr>Touch Tone Dial Telephone</vt:lpstr>
      <vt:lpstr>Principles of Crossbar Switching</vt:lpstr>
      <vt:lpstr>         3X3 Crossbar Switching</vt:lpstr>
      <vt:lpstr>Slide 15</vt:lpstr>
      <vt:lpstr>Slide 16</vt:lpstr>
      <vt:lpstr>Crossbar Switching Configuration</vt:lpstr>
      <vt:lpstr>Slide 18</vt:lpstr>
      <vt:lpstr>Blocking Crossbar Switch</vt:lpstr>
      <vt:lpstr>Crosspoint Technology</vt:lpstr>
      <vt:lpstr>Slide 21</vt:lpstr>
      <vt:lpstr>Organization of Crossbar Exchange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Zahir</dc:creator>
  <cp:lastModifiedBy>diu</cp:lastModifiedBy>
  <cp:revision>195</cp:revision>
  <dcterms:created xsi:type="dcterms:W3CDTF">2016-09-25T13:20:19Z</dcterms:created>
  <dcterms:modified xsi:type="dcterms:W3CDTF">2017-02-20T07:23:22Z</dcterms:modified>
</cp:coreProperties>
</file>