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4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6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3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5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9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F2E12BE-F6F5-42FD-9F5D-2C135612FBD7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D61A043-58C6-41E0-B2A3-BA11DD3B5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textilestudycenter.com/wp-content/uploads/2018/02/whisker-patter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textilestudycenter.com/wp-content/uploads/2018/02/Laser-wash-technology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2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3D whisker is an aesthetic 3D effect where resin (formaldehyde free) is used for achieving the 3D effect and a rigid look</a:t>
            </a:r>
          </a:p>
        </p:txBody>
      </p:sp>
    </p:spTree>
    <p:extLst>
      <p:ext uri="{BB962C8B-B14F-4D97-AF65-F5344CB8AC3E}">
        <p14:creationId xmlns:p14="http://schemas.microsoft.com/office/powerpoint/2010/main" val="193579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Whisker types &amp;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By </a:t>
            </a:r>
            <a:r>
              <a:rPr lang="en-US" dirty="0" err="1"/>
              <a:t>whiskering</a:t>
            </a:r>
            <a:r>
              <a:rPr lang="en-US" dirty="0"/>
              <a:t> pattern</a:t>
            </a:r>
          </a:p>
          <a:p>
            <a:pPr lvl="0"/>
            <a:r>
              <a:rPr lang="en-US" dirty="0"/>
              <a:t>By Manual hand scrap.</a:t>
            </a:r>
          </a:p>
          <a:p>
            <a:r>
              <a:rPr lang="en-US" dirty="0"/>
              <a:t>By using laser Machine</a:t>
            </a:r>
          </a:p>
        </p:txBody>
      </p:sp>
    </p:spTree>
    <p:extLst>
      <p:ext uri="{BB962C8B-B14F-4D97-AF65-F5344CB8AC3E}">
        <p14:creationId xmlns:p14="http://schemas.microsoft.com/office/powerpoint/2010/main" val="351436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. By </a:t>
            </a:r>
            <a:r>
              <a:rPr lang="en-US" b="1" dirty="0" err="1"/>
              <a:t>whiskering</a:t>
            </a:r>
            <a:r>
              <a:rPr lang="en-US" b="1" dirty="0"/>
              <a:t> pattern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6828985" cy="4520631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pattern</a:t>
            </a:r>
          </a:p>
          <a:p>
            <a:r>
              <a:rPr lang="en-US" dirty="0" smtClean="0"/>
              <a:t>According to the design</a:t>
            </a:r>
          </a:p>
          <a:p>
            <a:r>
              <a:rPr lang="en-US" dirty="0" smtClean="0"/>
              <a:t>Abrasive paper is use to make the effect on the garments</a:t>
            </a:r>
            <a:endParaRPr lang="en-US" dirty="0"/>
          </a:p>
        </p:txBody>
      </p:sp>
      <p:pic>
        <p:nvPicPr>
          <p:cNvPr id="4" name="Picture 3" descr="Denim Dry Processes - Whiskering , Laser Whiskering , Hand Scraping, Grinding, Destroy | Machines / Apparatus used in Denim Dry process | whiskering  By pattern| Manual hand scraping | Whiskering  By laser Machine | Textile Study Center | textilestudycenter.co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10" y="4124396"/>
            <a:ext cx="6653924" cy="2399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6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. Manual Hand Scraping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Pattern</a:t>
            </a:r>
          </a:p>
          <a:p>
            <a:pPr lvl="0"/>
            <a:r>
              <a:rPr lang="en-US" dirty="0" err="1"/>
              <a:t>Emeri</a:t>
            </a:r>
            <a:r>
              <a:rPr lang="en-US" dirty="0"/>
              <a:t> paper or abrasive paper</a:t>
            </a:r>
          </a:p>
          <a:p>
            <a:r>
              <a:rPr lang="en-US" dirty="0"/>
              <a:t>Chalk powder</a:t>
            </a:r>
          </a:p>
        </p:txBody>
      </p:sp>
    </p:spTree>
    <p:extLst>
      <p:ext uri="{BB962C8B-B14F-4D97-AF65-F5344CB8AC3E}">
        <p14:creationId xmlns:p14="http://schemas.microsoft.com/office/powerpoint/2010/main" val="22266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Abrasive paper grading:</a:t>
            </a:r>
          </a:p>
          <a:p>
            <a:pPr lvl="0"/>
            <a:r>
              <a:rPr lang="en-US" dirty="0"/>
              <a:t>P – 400 ( very rough surface for hard fabric )</a:t>
            </a:r>
          </a:p>
          <a:p>
            <a:pPr lvl="0"/>
            <a:r>
              <a:rPr lang="en-US" dirty="0"/>
              <a:t>P – 800 ( medium rough surface for medium hard fabric )</a:t>
            </a:r>
          </a:p>
          <a:p>
            <a:pPr lvl="0"/>
            <a:r>
              <a:rPr lang="en-US" dirty="0"/>
              <a:t>P – 1000 ( less rough surface for soft fabric 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79" y="3771497"/>
            <a:ext cx="3449621" cy="30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5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Manual Hand </a:t>
            </a:r>
            <a:r>
              <a:rPr lang="en-US" b="1" dirty="0" smtClean="0"/>
              <a:t>Scraping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the design is observed then draw the design with a chalk on the denim garments carefully</a:t>
            </a:r>
          </a:p>
          <a:p>
            <a:pPr lvl="0"/>
            <a:r>
              <a:rPr lang="en-US" dirty="0"/>
              <a:t>Scrape on the drawn line of the design by the abrasive paper thus the design is created.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31" y="3800271"/>
            <a:ext cx="6548650" cy="3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Laser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First, the </a:t>
            </a:r>
            <a:r>
              <a:rPr lang="en-US" dirty="0" err="1"/>
              <a:t>whiskering</a:t>
            </a:r>
            <a:r>
              <a:rPr lang="en-US" dirty="0"/>
              <a:t> design is made by Photoshop or illustrator</a:t>
            </a:r>
          </a:p>
          <a:p>
            <a:pPr lvl="0"/>
            <a:r>
              <a:rPr lang="en-US" dirty="0"/>
              <a:t>Design is transferred to laser machine</a:t>
            </a:r>
          </a:p>
          <a:p>
            <a:pPr lvl="0"/>
            <a:r>
              <a:rPr lang="en-US" dirty="0"/>
              <a:t>The intensity of laser light is selected</a:t>
            </a:r>
          </a:p>
          <a:p>
            <a:pPr lvl="0"/>
            <a:r>
              <a:rPr lang="en-US" dirty="0"/>
              <a:t>Laser light is imposed on the denim garments to get the design</a:t>
            </a:r>
          </a:p>
          <a:p>
            <a:pPr lvl="0"/>
            <a:r>
              <a:rPr lang="en-US" dirty="0"/>
              <a:t>After the wash the burned indigo is removed and the whisker is visible</a:t>
            </a:r>
          </a:p>
          <a:p>
            <a:endParaRPr lang="en-US" dirty="0"/>
          </a:p>
        </p:txBody>
      </p:sp>
      <p:pic>
        <p:nvPicPr>
          <p:cNvPr id="4" name="Picture 3" descr="Denim Dry Processes - Whiskering , Laser Whiskering , Hand Scraping, Grinding, Destroy | Machines / Apparatus used in Denim Dry process | whiskering  By pattern| Manual hand scraping | Whiskering  By laser Machine | Textile Study Center | textilestudycenter.com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59" y="4715510"/>
            <a:ext cx="7889757" cy="2227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45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of whisker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Wooden pattern</a:t>
            </a:r>
          </a:p>
          <a:p>
            <a:pPr lvl="0"/>
            <a:r>
              <a:rPr lang="en-US" dirty="0"/>
              <a:t>Rubber 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30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of making a whisker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tracing paper on it which is </a:t>
            </a:r>
            <a:r>
              <a:rPr lang="en-US" dirty="0" smtClean="0"/>
              <a:t>transparent</a:t>
            </a:r>
          </a:p>
          <a:p>
            <a:r>
              <a:rPr lang="en-US" dirty="0"/>
              <a:t>draw the </a:t>
            </a:r>
            <a:r>
              <a:rPr lang="en-US" dirty="0" smtClean="0"/>
              <a:t>sketch</a:t>
            </a:r>
          </a:p>
          <a:p>
            <a:r>
              <a:rPr lang="en-US" dirty="0"/>
              <a:t>paper place it on the foam </a:t>
            </a:r>
            <a:r>
              <a:rPr lang="en-US" dirty="0" smtClean="0"/>
              <a:t>board</a:t>
            </a:r>
          </a:p>
          <a:p>
            <a:pPr lvl="0"/>
            <a:r>
              <a:rPr lang="en-US" dirty="0"/>
              <a:t>board cut it according to the whisker design that drawn previously on the paper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scraping paper or silicon paper to make the desired shape on the pattern board</a:t>
            </a:r>
          </a:p>
        </p:txBody>
      </p:sp>
    </p:spTree>
    <p:extLst>
      <p:ext uri="{BB962C8B-B14F-4D97-AF65-F5344CB8AC3E}">
        <p14:creationId xmlns:p14="http://schemas.microsoft.com/office/powerpoint/2010/main" val="3119092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             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25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blasting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 (Body)"/>
                <a:cs typeface="Times New Roman" panose="02020603050405020304" pitchFamily="18" charset="0"/>
              </a:rPr>
              <a:t>the parts of dry process </a:t>
            </a:r>
            <a:endParaRPr lang="en-US" dirty="0" smtClean="0">
              <a:latin typeface="Century Gothic (Body)"/>
              <a:cs typeface="Times New Roman" panose="02020603050405020304" pitchFamily="18" charset="0"/>
            </a:endParaRPr>
          </a:p>
          <a:p>
            <a:r>
              <a:rPr lang="en-US" dirty="0">
                <a:latin typeface="Century Gothic (Body)"/>
                <a:cs typeface="Times New Roman" panose="02020603050405020304" pitchFamily="18" charset="0"/>
              </a:rPr>
              <a:t>for only in denim garments </a:t>
            </a:r>
            <a:endParaRPr lang="en-US" dirty="0" smtClean="0">
              <a:latin typeface="Century Gothic (Body)"/>
              <a:cs typeface="Times New Roman" panose="02020603050405020304" pitchFamily="18" charset="0"/>
            </a:endParaRPr>
          </a:p>
          <a:p>
            <a:r>
              <a:rPr lang="en-US" dirty="0">
                <a:latin typeface="Century Gothic (Body)"/>
                <a:cs typeface="Times New Roman" panose="02020603050405020304" pitchFamily="18" charset="0"/>
              </a:rPr>
              <a:t>physical process which creates localize </a:t>
            </a:r>
            <a:r>
              <a:rPr lang="en-US" dirty="0" smtClean="0">
                <a:latin typeface="Century Gothic (Body)"/>
                <a:cs typeface="Times New Roman" panose="02020603050405020304" pitchFamily="18" charset="0"/>
              </a:rPr>
              <a:t>abrasion</a:t>
            </a:r>
          </a:p>
          <a:p>
            <a:r>
              <a:rPr lang="en-US" dirty="0">
                <a:latin typeface="Century Gothic (Body)"/>
                <a:cs typeface="Times New Roman" panose="02020603050405020304" pitchFamily="18" charset="0"/>
              </a:rPr>
              <a:t>mechanical process, </a:t>
            </a:r>
            <a:endParaRPr lang="en-US" dirty="0" smtClean="0">
              <a:latin typeface="Century Gothic (Body)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entury Gothic (Body)"/>
                <a:cs typeface="Times New Roman" panose="02020603050405020304" pitchFamily="18" charset="0"/>
              </a:rPr>
              <a:t>where </a:t>
            </a:r>
            <a:r>
              <a:rPr lang="en-US" dirty="0">
                <a:latin typeface="Century Gothic (Body)"/>
                <a:cs typeface="Times New Roman" panose="02020603050405020304" pitchFamily="18" charset="0"/>
              </a:rPr>
              <a:t>no need to use any </a:t>
            </a:r>
            <a:r>
              <a:rPr lang="en-US" dirty="0" smtClean="0">
                <a:latin typeface="Century Gothic (Body)"/>
                <a:cs typeface="Times New Roman" panose="02020603050405020304" pitchFamily="18" charset="0"/>
              </a:rPr>
              <a:t>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/>
              <a:t>a water free </a:t>
            </a:r>
            <a:r>
              <a:rPr lang="en-US" dirty="0" smtClean="0"/>
              <a:t>process</a:t>
            </a:r>
          </a:p>
          <a:p>
            <a:r>
              <a:rPr lang="en-US" dirty="0"/>
              <a:t>sand blasting process is now isolated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 of Sand Blasting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Sand Blasting,</a:t>
            </a:r>
          </a:p>
          <a:p>
            <a:pPr lvl="0"/>
            <a:r>
              <a:rPr lang="en-US" dirty="0"/>
              <a:t>Machine Sanding,</a:t>
            </a:r>
          </a:p>
          <a:p>
            <a:r>
              <a:rPr lang="en-US" dirty="0"/>
              <a:t>Hand sanding or hand brushing</a:t>
            </a:r>
          </a:p>
        </p:txBody>
      </p:sp>
    </p:spTree>
    <p:extLst>
      <p:ext uri="{BB962C8B-B14F-4D97-AF65-F5344CB8AC3E}">
        <p14:creationId xmlns:p14="http://schemas.microsoft.com/office/powerpoint/2010/main" val="350300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135" y="632474"/>
            <a:ext cx="8761413" cy="706964"/>
          </a:xfrm>
        </p:spPr>
        <p:txBody>
          <a:bodyPr/>
          <a:lstStyle/>
          <a:p>
            <a:r>
              <a:rPr lang="en-US" b="1" dirty="0"/>
              <a:t>Procedure of Sand Blasting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09182" y="2251881"/>
                <a:ext cx="12419463" cy="4913194"/>
              </a:xfrm>
            </p:spPr>
            <p:txBody>
              <a:bodyPr>
                <a:normAutofit/>
              </a:bodyPr>
              <a:lstStyle/>
              <a:p>
                <a:r>
                  <a:rPr lang="en-US" sz="1600" dirty="0"/>
                  <a:t>Air compressor is started and pressure to be maintained between 3 – 4 </a:t>
                </a:r>
                <a:r>
                  <a:rPr lang="en-US" sz="1600" dirty="0" smtClean="0"/>
                  <a:t>kg/sq.cm</a:t>
                </a:r>
              </a:p>
              <a:p>
                <a:pPr lvl="0"/>
                <a:r>
                  <a:rPr lang="en-US" sz="1600" dirty="0"/>
                  <a:t>Air compressor then stores air in the machine cylinder. Aluminum sand or silicon sand, Al2(SiO4)3, is then taken in the chamber of the blasting machine.</a:t>
                </a:r>
              </a:p>
              <a:p>
                <a:pPr lvl="0"/>
                <a:r>
                  <a:rPr lang="en-US" sz="1600" dirty="0"/>
                  <a:t>Sand and compressed air are then sprayed over the garments at specific points at 10-20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600" dirty="0"/>
                  <a:t>  angle by hand spray pipe.</a:t>
                </a:r>
              </a:p>
              <a:p>
                <a:r>
                  <a:rPr lang="en-US" sz="1600" dirty="0"/>
                  <a:t>The machine comprises a blasting regulator and a hand regulator to control the amount of sand and compressed air respectively</a:t>
                </a:r>
              </a:p>
              <a:p>
                <a:pPr lvl="0"/>
                <a:r>
                  <a:rPr lang="en-US" sz="1600" dirty="0"/>
                  <a:t>The angle of sand blowing is very important. Higher the blowing angle, higher the fading effect and higher the risk of fabric damage.</a:t>
                </a:r>
              </a:p>
              <a:p>
                <a:pPr lvl="0"/>
                <a:r>
                  <a:rPr lang="en-US" sz="1600" dirty="0"/>
                  <a:t>Fading is done on pre-marked areas.</a:t>
                </a:r>
              </a:p>
              <a:p>
                <a:pPr lvl="0"/>
                <a:r>
                  <a:rPr lang="en-US" sz="1600" dirty="0"/>
                  <a:t>Sandblasting is a hazardous technique and therefore, the area should be isolated from other working areas.</a:t>
                </a:r>
              </a:p>
              <a:p>
                <a:pPr lvl="0"/>
                <a:r>
                  <a:rPr lang="en-US" sz="1600" dirty="0"/>
                  <a:t>Handling of sandblasting gun is risky therefore, operators should use safety equipment’s like hand gloves, mask and gown. Production/hour/gun varies from 25 – 45 garments depending upon the degree of fading or extent of fading to be attained.</a:t>
                </a:r>
              </a:p>
              <a:p>
                <a:pPr lvl="0"/>
                <a:r>
                  <a:rPr lang="en-US" sz="1600" dirty="0"/>
                  <a:t>The faded garments are cleaned by shaking manually. After sandblasting, garments are washed and the technique is being followed may be normal, bleach or bio-stone</a:t>
                </a: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9182" y="2251881"/>
                <a:ext cx="12419463" cy="4913194"/>
              </a:xfrm>
              <a:blipFill rotWithShape="0">
                <a:blip r:embed="rId2"/>
                <a:stretch>
                  <a:fillRect l="-49" t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5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 of Sandblasting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</a:t>
            </a:r>
            <a:r>
              <a:rPr lang="en-US" dirty="0" smtClean="0"/>
              <a:t>process</a:t>
            </a:r>
          </a:p>
          <a:p>
            <a:r>
              <a:rPr lang="en-US" dirty="0"/>
              <a:t>Less machinery</a:t>
            </a:r>
          </a:p>
          <a:p>
            <a:r>
              <a:rPr lang="en-US" dirty="0"/>
              <a:t>Wide applications</a:t>
            </a:r>
          </a:p>
          <a:p>
            <a:r>
              <a:rPr lang="en-US" dirty="0"/>
              <a:t>Perfect cleaning</a:t>
            </a:r>
          </a:p>
          <a:p>
            <a:r>
              <a:rPr lang="en-US" dirty="0"/>
              <a:t>It is a water-free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5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: Disadvantage of Sandblasting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Air-borne </a:t>
            </a:r>
            <a:r>
              <a:rPr lang="en-US" dirty="0" smtClean="0"/>
              <a:t>diseases</a:t>
            </a:r>
          </a:p>
          <a:p>
            <a:r>
              <a:rPr lang="en-US" dirty="0"/>
              <a:t>Harm to naked skin</a:t>
            </a:r>
          </a:p>
        </p:txBody>
      </p:sp>
    </p:spTree>
    <p:extLst>
      <p:ext uri="{BB962C8B-B14F-4D97-AF65-F5344CB8AC3E}">
        <p14:creationId xmlns:p14="http://schemas.microsoft.com/office/powerpoint/2010/main" val="289022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69" y="2330544"/>
            <a:ext cx="6387947" cy="42886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8" y="2330545"/>
            <a:ext cx="4892296" cy="2186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8" y="4474853"/>
            <a:ext cx="5011856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8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whisker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</a:t>
            </a:r>
            <a:r>
              <a:rPr lang="en-US" dirty="0" smtClean="0"/>
              <a:t>s </a:t>
            </a:r>
            <a:r>
              <a:rPr lang="en-US" dirty="0"/>
              <a:t>one of the most important designs of used look denim garments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technique of artificially aging the look of denim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79" y="3696553"/>
            <a:ext cx="8690214" cy="2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0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whisker according to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Two dimensional (2D)</a:t>
            </a:r>
          </a:p>
          <a:p>
            <a:pPr lvl="0"/>
            <a:r>
              <a:rPr lang="en-US" dirty="0"/>
              <a:t>Three dimensional (3D).</a:t>
            </a:r>
          </a:p>
          <a:p>
            <a:endParaRPr lang="en-US" dirty="0"/>
          </a:p>
        </p:txBody>
      </p:sp>
      <p:pic>
        <p:nvPicPr>
          <p:cNvPr id="4" name="Picture 3" descr="2D and 3D whisker effect on jea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251881"/>
            <a:ext cx="6440322" cy="469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872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600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Century Gothic</vt:lpstr>
      <vt:lpstr>Century Gothic (Body)</vt:lpstr>
      <vt:lpstr>Times New Roman</vt:lpstr>
      <vt:lpstr>Wingdings 3</vt:lpstr>
      <vt:lpstr>Ion Boardroom</vt:lpstr>
      <vt:lpstr>PowerPoint Presentation</vt:lpstr>
      <vt:lpstr>Sand blasting   </vt:lpstr>
      <vt:lpstr>Method of Sand Blasting</vt:lpstr>
      <vt:lpstr>Procedure of Sand Blasting</vt:lpstr>
      <vt:lpstr>Advantage of Sandblasting</vt:lpstr>
      <vt:lpstr>: Disadvantage of Sandblasting</vt:lpstr>
      <vt:lpstr>PowerPoint Presentation</vt:lpstr>
      <vt:lpstr> whisker</vt:lpstr>
      <vt:lpstr>Types of whisker according to dimension</vt:lpstr>
      <vt:lpstr>3D effects</vt:lpstr>
      <vt:lpstr>Whisker types &amp; process</vt:lpstr>
      <vt:lpstr>. By whiskering pattern </vt:lpstr>
      <vt:lpstr>. Manual Hand Scraping </vt:lpstr>
      <vt:lpstr>PowerPoint Presentation</vt:lpstr>
      <vt:lpstr>Manual Hand Scraping process</vt:lpstr>
      <vt:lpstr>Using Laser Machine</vt:lpstr>
      <vt:lpstr>Type of whisker pattern</vt:lpstr>
      <vt:lpstr>Step of making a whisker pattern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safin reza</dc:creator>
  <cp:lastModifiedBy>safin reza</cp:lastModifiedBy>
  <cp:revision>10</cp:revision>
  <dcterms:created xsi:type="dcterms:W3CDTF">2018-03-17T04:15:21Z</dcterms:created>
  <dcterms:modified xsi:type="dcterms:W3CDTF">2018-03-17T11:52:55Z</dcterms:modified>
</cp:coreProperties>
</file>