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7" r:id="rId8"/>
    <p:sldId id="262" r:id="rId9"/>
    <p:sldId id="268" r:id="rId10"/>
    <p:sldId id="263" r:id="rId11"/>
  </p:sldIdLst>
  <p:sldSz type="screen16x9" cy="6858000" cx="12192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tableStyles" Target="tableStyle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0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1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2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3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bg>
      <p:bgRef idx="1002">
        <a:schemeClr val="bg2"/>
      </p:bgRef>
    </p:bg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Freeform 6"/>
          <p:cNvSpPr/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algn="ctr" blurRad="50800" dir="16200000" dist="44450" rotWithShape="0">
              <a:prstClr val="black">
                <a:alpha val="35000"/>
              </a:prstClr>
            </a:outerShdw>
          </a:effectLst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601" name="Freeform 7"/>
          <p:cNvSpPr/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algn="ctr" blurRad="50800" dir="10800000" dist="50800" rotWithShape="0">
              <a:prstClr val="black">
                <a:alpha val="45000"/>
              </a:prstClr>
            </a:outerShdw>
          </a:effectLst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602" name="Title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anchor="t" rIns="45720"/>
          <a:lstStyle>
            <a:lvl1pPr algn="r">
              <a:defRPr baseline="0" b="1" cap="all" dirty="0" lang="en-US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algn="t" blurRad="50800" dir="5400000" dist="381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03" name="Subtitle 16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anchor="b" bIns="0" rIns="45720" tIns="0">
            <a:normAutofit/>
          </a:bodyPr>
          <a:lstStyle>
            <a:lvl1pPr algn="r" indent="0" marL="0">
              <a:buNone/>
              <a:defRPr sz="2000">
                <a:solidFill>
                  <a:schemeClr val="tx1"/>
                </a:solidFill>
                <a:effectLst/>
              </a:defRPr>
            </a:lvl1pPr>
            <a:lvl2pPr algn="ctr" indent="0" marL="457200">
              <a:buNone/>
            </a:lvl2pPr>
            <a:lvl3pPr algn="ctr" indent="0" marL="914400">
              <a:buNone/>
            </a:lvl3pPr>
            <a:lvl4pPr algn="ctr" indent="0" marL="1371600">
              <a:buNone/>
            </a:lvl4pPr>
            <a:lvl5pPr algn="ctr" indent="0" marL="1828800">
              <a:buNone/>
            </a:lvl5pPr>
            <a:lvl6pPr algn="ctr" indent="0" marL="2286000">
              <a:buNone/>
            </a:lvl6pPr>
            <a:lvl7pPr algn="ctr" indent="0" marL="2743200">
              <a:buNone/>
            </a:lvl7pPr>
            <a:lvl8pPr algn="ctr" indent="0" marL="3200400">
              <a:buNone/>
            </a:lvl8pPr>
            <a:lvl9pPr algn="ctr" indent="0" marL="3657600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4860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3AD3825-25AD-42FB-B808-79A171D53138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104860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0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E108B32-255E-455E-B3D2-54B97C64ABB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4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5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3AD3825-25AD-42FB-B808-79A171D53138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104865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E108B32-255E-455E-B3D2-54B97C64AB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28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2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3AD3825-25AD-42FB-B808-79A171D53138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10486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E108B32-255E-455E-B3D2-54B97C64AB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3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4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58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3AD3825-25AD-42FB-B808-79A171D53138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104858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8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E108B32-255E-455E-B3D2-54B97C64AB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Section Header">
    <p:bg>
      <p:bgRef idx="1002">
        <a:schemeClr val="bg2"/>
      </p:bgRef>
    </p:bg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Freeform 6"/>
          <p:cNvSpPr/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algn="ctr" blurRad="50800" dir="16200000" dist="44450" rotWithShape="0">
              <a:prstClr val="black">
                <a:alpha val="35000"/>
              </a:prstClr>
            </a:outerShdw>
          </a:effectLst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642" name="Freeform 8"/>
          <p:cNvSpPr/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algn="ctr" blurRad="50800" dir="10800000" dist="50800" rotWithShape="0">
              <a:prstClr val="black">
                <a:alpha val="45000"/>
              </a:prstClr>
            </a:outerShdw>
          </a:effectLst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643" name="Title 1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anchor="t" bIns="0" tIns="0"/>
          <a:lstStyle>
            <a:lvl1pPr algn="l">
              <a:buNone/>
              <a:defRPr baseline="0" b="1" cap="none" sz="420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algn="t" blurRad="50800" dir="5400000" dist="381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44" name="Text Placeholder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anchor="b" bIns="0" lIns="45720" rIns="45720" tIns="0"/>
          <a:lstStyle>
            <a:lvl1pPr algn="l" indent="0" marL="0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3AD3825-25AD-42FB-B808-79A171D53138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10486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E108B32-255E-455E-B3D2-54B97C64ABB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10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11" name="Content Placeholder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3AD3825-25AD-42FB-B808-79A171D53138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10486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E108B32-255E-455E-B3D2-54B97C64AB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woTxTwoObj">
  <p:cSld name="Comparison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16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 anchor="t"/>
          <a:lstStyle>
            <a:lvl1pPr indent="0" marL="0">
              <a:buNone/>
              <a:defRPr b="1" sz="2400">
                <a:solidFill>
                  <a:schemeClr val="accent1"/>
                </a:solidFill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17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 anchor="t"/>
          <a:lstStyle>
            <a:lvl1pPr indent="0" marL="0">
              <a:buNone/>
              <a:defRPr b="1" sz="2400">
                <a:solidFill>
                  <a:schemeClr val="accent1"/>
                </a:solidFill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18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19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2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3AD3825-25AD-42FB-B808-79A171D53138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104862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2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E108B32-255E-455E-B3D2-54B97C64AB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2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3AD3825-25AD-42FB-B808-79A171D53138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1048625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fld id="{5E108B32-255E-455E-B3D2-54B97C64ABBA}" type="slidenum">
              <a:rPr lang="en-US" smtClean="0"/>
              <a:t>‹#›</a:t>
            </a:fld>
            <a:endParaRPr lang="en-US"/>
          </a:p>
        </p:txBody>
      </p:sp>
      <p:sp>
        <p:nvSpPr>
          <p:cNvPr id="1048626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3AD3825-25AD-42FB-B808-79A171D53138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E108B32-255E-455E-B3D2-54B97C64AB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itle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anchor="t" bIns="0" tIns="0"/>
          <a:lstStyle>
            <a:lvl1pPr algn="l">
              <a:buNone/>
              <a:defRPr b="1" sz="18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54" name="Text Placeholder 2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anchor="b" bIns="0" lIns="45720" rIns="45720" tIns="0"/>
          <a:lstStyle>
            <a:lvl1pPr algn="l" indent="0" marL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55" name="Content Placeholder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5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3AD3825-25AD-42FB-B808-79A171D53138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104865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75264" y="6422065"/>
            <a:ext cx="1016000" cy="365125"/>
          </a:xfrm>
        </p:spPr>
        <p:txBody>
          <a:bodyPr/>
          <a:p>
            <a:fld id="{5E108B32-255E-455E-B3D2-54B97C64AB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b="1" sz="2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36" name="Picture Placeholder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/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r="5400000" dist="345000" rotWithShape="0" sx="-80000" sy="-18000">
              <a:srgbClr val="000000">
                <a:alpha val="25000"/>
              </a:srgbClr>
            </a:outerShdw>
          </a:effectLst>
          <a:scene3d>
            <a:camera prst="orthographicFront"/>
            <a:lightRig dir="t" rig="contrasting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indent="0" marL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dirty="0" kumimoji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indent="0" marL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422065"/>
            <a:ext cx="2844800" cy="365125"/>
          </a:xfrm>
        </p:spPr>
        <p:txBody>
          <a:bodyPr/>
          <a:p>
            <a:fld id="{13AD3825-25AD-42FB-B808-79A171D53138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E108B32-255E-455E-B3D2-54B97C64AB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Freeform 11"/>
          <p:cNvSpPr/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algn="ctr" blurRad="50800" dir="16200000" dist="44450" rotWithShape="0">
              <a:prstClr val="black">
                <a:alpha val="35000"/>
              </a:prstClr>
            </a:outerShdw>
          </a:effectLst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577" name="Freeform 15"/>
          <p:cNvSpPr/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algn="ctr" blurRad="50800" dir="10800000" dist="50800" rotWithShape="0">
              <a:prstClr val="black">
                <a:alpha val="45000"/>
              </a:prstClr>
            </a:outerShdw>
          </a:effectLst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578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/>
        </p:spPr>
        <p:txBody>
          <a:bodyPr anchor="ctr" lIns="45720" rIns="45720" vert="horz">
            <a:normAutofit/>
          </a:bodyPr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79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6800" cy="4525963"/>
          </a:xfrm>
          <a:prstGeom prst="rect"/>
        </p:spPr>
        <p:txBody>
          <a:bodyPr vert="horz">
            <a:normAutofit/>
          </a:bodyPr>
          <a:p>
            <a:pPr eaLnBrk="1" hangingPunct="1" latinLnBrk="0" lvl="0"/>
            <a:r>
              <a:rPr kumimoji="0" lang="en-US" smtClean="0"/>
              <a:t>Click to edit Master text styles</a:t>
            </a:r>
          </a:p>
          <a:p>
            <a:pPr eaLnBrk="1" hangingPunct="1" latinLnBrk="0" lvl="1"/>
            <a:r>
              <a:rPr kumimoji="0" lang="en-US" smtClean="0"/>
              <a:t>Second level</a:t>
            </a:r>
          </a:p>
          <a:p>
            <a:pPr eaLnBrk="1" hangingPunct="1" latinLnBrk="0" lvl="2"/>
            <a:r>
              <a:rPr kumimoji="0" lang="en-US" smtClean="0"/>
              <a:t>Third level</a:t>
            </a:r>
          </a:p>
          <a:p>
            <a:pPr eaLnBrk="1" hangingPunct="1" latinLnBrk="0" lvl="3"/>
            <a:r>
              <a:rPr kumimoji="0" lang="en-US" smtClean="0"/>
              <a:t>Fourth level</a:t>
            </a:r>
          </a:p>
          <a:p>
            <a:pPr eaLnBrk="1" hangingPunct="1" latinLnBrk="0" lvl="4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4858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422065"/>
            <a:ext cx="2844800" cy="365125"/>
          </a:xfrm>
          <a:prstGeom prst="rect"/>
        </p:spPr>
        <p:txBody>
          <a:bodyPr anchor="b" bIns="0" vert="horz"/>
          <a:lstStyle>
            <a:lvl1pPr algn="l" eaLnBrk="1" hangingPunct="1" latinLnBrk="0">
              <a:defRPr sz="1000" kumimoji="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3AD3825-25AD-42FB-B808-79A171D53138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1048581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165600" y="6422065"/>
            <a:ext cx="3860800" cy="365125"/>
          </a:xfrm>
          <a:prstGeom prst="rect"/>
        </p:spPr>
        <p:txBody>
          <a:bodyPr anchor="b" bIns="0" lIns="0" rIns="0" vert="horz"/>
          <a:lstStyle>
            <a:lvl1pPr algn="ctr" eaLnBrk="1" hangingPunct="1" latinLnBrk="0">
              <a:defRPr sz="1000" kumimoji="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2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871200" y="6422065"/>
            <a:ext cx="1016000" cy="365125"/>
          </a:xfrm>
          <a:prstGeom prst="rect"/>
        </p:spPr>
        <p:txBody>
          <a:bodyPr anchor="b" bIns="0" lIns="0" rIns="0" tIns="0" vert="horz"/>
          <a:lstStyle>
            <a:lvl1pPr algn="r" eaLnBrk="1" hangingPunct="1" latinLnBrk="0">
              <a:defRPr sz="1000" kumimoji="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E108B32-255E-455E-B3D2-54B97C64ABBA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dk1" bg2="dk2" tx1="lt1" tx2="lt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eaLnBrk="1" hangingPunct="1" latinLnBrk="0" rtl="0">
        <a:spcBef>
          <a:spcPct val="0"/>
        </a:spcBef>
        <a:buNone/>
        <a:defRPr sz="4600" kern="1200" kumimoji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eaLnBrk="1" hangingPunct="1" indent="-384048" latinLnBrk="0" marL="420624" rtl="0">
        <a:spcBef>
          <a:spcPct val="20000"/>
        </a:spcBef>
        <a:buClr>
          <a:schemeClr val="accent1"/>
        </a:buClr>
        <a:buSzPct val="80000"/>
        <a:buFont typeface="Wingdings 2"/>
        <a:buChar char=""/>
        <a:defRPr sz="3000"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indent="-274320" latinLnBrk="0" marL="722376" rtl="0">
        <a:spcBef>
          <a:spcPct val="20000"/>
        </a:spcBef>
        <a:buClr>
          <a:schemeClr val="accent1"/>
        </a:buClr>
        <a:buSzPct val="90000"/>
        <a:buFont typeface="Wingdings 2"/>
        <a:buChar char=""/>
        <a:defRPr sz="2600"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indent="-256032" latinLnBrk="0" marL="1005840" rtl="0">
        <a:spcBef>
          <a:spcPct val="20000"/>
        </a:spcBef>
        <a:buClr>
          <a:schemeClr val="accent2"/>
        </a:buClr>
        <a:buSzPct val="85000"/>
        <a:buFont typeface="Arial"/>
        <a:buChar char="○"/>
        <a:defRPr sz="2400"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indent="-237744" latinLnBrk="0" marL="1280160" rtl="0">
        <a:spcBef>
          <a:spcPct val="20000"/>
        </a:spcBef>
        <a:buClr>
          <a:schemeClr val="accent3"/>
        </a:buClr>
        <a:buSzPct val="90000"/>
        <a:buFont typeface="Wingdings 2"/>
        <a:buChar char=""/>
        <a:defRPr sz="2000"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indent="-182880" latinLnBrk="0" marL="1490472" rtl="0">
        <a:spcBef>
          <a:spcPct val="20000"/>
        </a:spcBef>
        <a:buClr>
          <a:schemeClr val="accent4"/>
        </a:buClr>
        <a:buSzPct val="100000"/>
        <a:buFont typeface="Arial"/>
        <a:buChar char="-"/>
        <a:defRPr sz="2000"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indent="-182880" latinLnBrk="0" marL="1700784" rtl="0">
        <a:spcBef>
          <a:spcPct val="20000"/>
        </a:spcBef>
        <a:buClr>
          <a:schemeClr val="accent5"/>
        </a:buClr>
        <a:buFont typeface="Arial"/>
        <a:buChar char="-"/>
        <a:defRPr baseline="0" sz="2000"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indent="-182880" latinLnBrk="0" marL="1920240" rtl="0">
        <a:spcBef>
          <a:spcPct val="20000"/>
        </a:spcBef>
        <a:buClr>
          <a:schemeClr val="accent6"/>
        </a:buClr>
        <a:buSzPct val="100000"/>
        <a:buFont typeface="Arial"/>
        <a:buChar char="•"/>
        <a:defRPr baseline="0" sz="1800"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indent="-182880" latinLnBrk="0" marL="2139696" rtl="0">
        <a:spcBef>
          <a:spcPct val="20000"/>
        </a:spcBef>
        <a:buClr>
          <a:schemeClr val="accent6"/>
        </a:buClr>
        <a:buFont typeface="Arial"/>
        <a:buChar char="▪"/>
        <a:defRPr sz="1600"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indent="-182880" latinLnBrk="0" marL="2331720" rtl="0">
        <a:spcBef>
          <a:spcPct val="20000"/>
        </a:spcBef>
        <a:buClr>
          <a:schemeClr val="accent6"/>
        </a:buClr>
        <a:buFont typeface="Arial"/>
        <a:buChar char="•"/>
        <a:defRPr sz="1600" kern="1200" kumimoji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algn="l" eaLnBrk="1" hangingPunct="1" latinLnBrk="0" marL="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latinLnBrk="0" marL="457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latinLnBrk="0" marL="914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latinLnBrk="0" marL="1371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latinLnBrk="0" marL="18288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latinLnBrk="0" marL="22860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latinLnBrk="0" marL="2743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latinLnBrk="0" marL="3200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latinLnBrk="0" marL="3657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7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ctrTitle"/>
          </p:nvPr>
        </p:nvSpPr>
        <p:spPr>
          <a:xfrm>
            <a:off x="287383" y="515156"/>
            <a:ext cx="11717383" cy="2228044"/>
          </a:xfrm>
          <a:solidFill>
            <a:schemeClr val="bg1"/>
          </a:solidFill>
        </p:spPr>
        <p:txBody>
          <a:bodyPr>
            <a:normAutofit/>
          </a:bodyPr>
          <a:p>
            <a:pPr algn="ctr"/>
            <a:r>
              <a:rPr b="1" dirty="0" sz="3600" lang="en-US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b="1" dirty="0" sz="3600" lang="en-US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b="1" dirty="0" sz="4800" lang="en-US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McDonald’s </a:t>
            </a:r>
            <a:r>
              <a:rPr b="1" dirty="0" sz="4800" lang="en-US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  <a:r>
              <a:rPr b="1" dirty="0" sz="4800" lang="en-US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Functions  </a:t>
            </a:r>
            <a:r>
              <a:rPr dirty="0" sz="4800" lang="en-US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dirty="0" sz="4800" lang="en-US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dirty="0" sz="4800" lang="en-US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08" name="Subtitle 2"/>
          <p:cNvSpPr>
            <a:spLocks noGrp="1"/>
          </p:cNvSpPr>
          <p:nvPr>
            <p:ph type="subTitle" idx="1"/>
          </p:nvPr>
        </p:nvSpPr>
        <p:spPr>
          <a:xfrm>
            <a:off x="1445623" y="2899953"/>
            <a:ext cx="9144000" cy="3265715"/>
          </a:xfrm>
        </p:spPr>
        <p:txBody>
          <a:bodyPr>
            <a:normAutofit/>
          </a:bodyPr>
          <a:p>
            <a:pPr algn="l"/>
            <a:r>
              <a:rPr b="1" dirty="0" sz="2800" lang="en-US" u="sng" smtClean="0"/>
              <a:t>Group </a:t>
            </a:r>
            <a:r>
              <a:rPr b="1" dirty="0" sz="2800" lang="en-US" u="sng" smtClean="0"/>
              <a:t>– 05</a:t>
            </a:r>
            <a:endParaRPr b="1" dirty="0" lang="en-US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b="1" dirty="0" sz="20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Md. </a:t>
            </a:r>
            <a:r>
              <a:rPr b="1" dirty="0" sz="2000" lang="en-US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Mostafizur</a:t>
            </a:r>
            <a:r>
              <a:rPr b="1" dirty="0" sz="20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 sz="2000" lang="en-US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Rahman</a:t>
            </a:r>
            <a:r>
              <a:rPr b="1" dirty="0" sz="20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- 201-14-3147</a:t>
            </a:r>
            <a:endParaRPr b="1" dirty="0" sz="2800"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Md. </a:t>
            </a:r>
            <a:r>
              <a:rPr b="1" dirty="0" lang="en-US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Ruhul</a:t>
            </a:r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Amin     - 203-17-432(MIS)</a:t>
            </a:r>
          </a:p>
          <a:p>
            <a:pPr algn="l"/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Md. Kamrul Hasan - 203-17-433(MIS)</a:t>
            </a:r>
          </a:p>
          <a:p>
            <a:pPr algn="l"/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Md. </a:t>
            </a:r>
            <a:r>
              <a:rPr b="1" dirty="0" lang="en-US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Miftah</a:t>
            </a:r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 lang="en-US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Uddin</a:t>
            </a:r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211-17-456</a:t>
            </a:r>
            <a:endParaRPr b="1" dirty="0"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Md. </a:t>
            </a:r>
            <a:r>
              <a:rPr b="1" dirty="0" lang="en-US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Mokbul</a:t>
            </a:r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 lang="en-US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Hossain</a:t>
            </a:r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201-12-160</a:t>
            </a:r>
            <a:endParaRPr b="1" dirty="0"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b="1" dirty="0" sz="2800" lang="en-US"/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le 1"/>
          <p:cNvSpPr>
            <a:spLocks noGrp="1"/>
          </p:cNvSpPr>
          <p:nvPr>
            <p:ph type="title"/>
          </p:nvPr>
        </p:nvSpPr>
        <p:spPr>
          <a:xfrm>
            <a:off x="350225" y="167425"/>
            <a:ext cx="11861309" cy="2211909"/>
          </a:xfrm>
        </p:spPr>
        <p:txBody>
          <a:bodyPr>
            <a:normAutofit fontScale="90000"/>
          </a:bodyPr>
          <a:p>
            <a:pPr algn="ctr"/>
            <a:r>
              <a:rPr b="1" dirty="0" sz="6666" lang="en-US">
                <a:solidFill>
                  <a:srgbClr val="C00000"/>
                </a:solidFill>
              </a:rPr>
              <a:t>McDonald’s Management Functions</a:t>
            </a:r>
            <a:r>
              <a:rPr dirty="0" sz="6666" lang="en-US">
                <a:solidFill>
                  <a:srgbClr val="C00000"/>
                </a:solidFill>
              </a:rPr>
              <a:t/>
            </a:r>
            <a:br>
              <a:rPr dirty="0" sz="6666" lang="en-US">
                <a:solidFill>
                  <a:srgbClr val="C00000"/>
                </a:solidFill>
              </a:rPr>
            </a:br>
            <a:endParaRPr dirty="0" sz="6666" lang="en-US">
              <a:solidFill>
                <a:srgbClr val="C00000"/>
              </a:solidFill>
            </a:endParaRPr>
          </a:p>
        </p:txBody>
      </p:sp>
      <p:sp>
        <p:nvSpPr>
          <p:cNvPr id="1048597" name="Content Placeholder 2"/>
          <p:cNvSpPr>
            <a:spLocks noGrp="1"/>
          </p:cNvSpPr>
          <p:nvPr>
            <p:ph idx="1"/>
          </p:nvPr>
        </p:nvSpPr>
        <p:spPr>
          <a:xfrm>
            <a:off x="169407" y="1647915"/>
            <a:ext cx="12017863" cy="5131265"/>
          </a:xfrm>
        </p:spPr>
        <p:txBody>
          <a:bodyPr>
            <a:noAutofit/>
          </a:bodyPr>
          <a:p>
            <a:pPr algn="l" indent="0" marL="36576">
              <a:lnSpc>
                <a:spcPct val="150000"/>
              </a:lnSpc>
              <a:buNone/>
            </a:pP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comprise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lanning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rganizing, </a:t>
            </a:r>
            <a:r>
              <a:rPr altLang="en-US"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ontrolling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dirty="0" sz="5400" lang="en-US">
                <a:solidFill>
                  <a:srgbClr val="FFC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eading</a:t>
            </a:r>
            <a:r>
              <a:rPr dirty="0" sz="5400" 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altLang="en-US" sz="5400" lang="zh-CN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itle 1"/>
          <p:cNvSpPr>
            <a:spLocks noGrp="1"/>
          </p:cNvSpPr>
          <p:nvPr>
            <p:ph type="title"/>
          </p:nvPr>
        </p:nvSpPr>
        <p:spPr>
          <a:xfrm>
            <a:off x="644595" y="274637"/>
            <a:ext cx="9956800" cy="1143000"/>
          </a:xfrm>
        </p:spPr>
        <p:txBody>
          <a:bodyPr>
            <a:normAutofit/>
          </a:bodyPr>
          <a:p>
            <a:pPr algn="ctr"/>
            <a:r>
              <a:rPr b="1" dirty="0" sz="6000" lang="en-US">
                <a:solidFill>
                  <a:srgbClr val="65FF6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b="1" dirty="0" sz="6000" lang="en-US" smtClean="0">
                <a:solidFill>
                  <a:srgbClr val="65FF6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lanning function</a:t>
            </a:r>
            <a:endParaRPr b="1" dirty="0" sz="6000" lang="en-US">
              <a:solidFill>
                <a:srgbClr val="65FF65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-58288" y="1417637"/>
            <a:ext cx="12207712" cy="4979304"/>
          </a:xfrm>
          <a:prstGeom prst="rect"/>
        </p:spPr>
      </p:pic>
    </p:spTree>
  </p:cSld>
  <p:clrMapOvr>
    <a:masterClrMapping/>
  </p:clrMapOvr>
  <p:transition>
    <p:wipe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>
          <a:xfrm>
            <a:off x="838200" y="197700"/>
            <a:ext cx="10515600" cy="832610"/>
          </a:xfrm>
        </p:spPr>
        <p:txBody>
          <a:bodyPr>
            <a:normAutofit fontScale="90000"/>
          </a:bodyPr>
          <a:p>
            <a:pPr algn="ctr"/>
            <a:r>
              <a:rPr b="1" dirty="0" sz="6000" lang="en-US" smtClean="0">
                <a:solidFill>
                  <a:srgbClr val="65FF65"/>
                </a:solidFill>
              </a:rPr>
              <a:t>Organizing function</a:t>
            </a:r>
            <a:endParaRPr b="1" dirty="0" sz="6000" lang="en-US">
              <a:solidFill>
                <a:srgbClr val="65FF65"/>
              </a:solidFill>
            </a:endParaRPr>
          </a:p>
        </p:txBody>
      </p:sp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-229286" y="1295287"/>
            <a:ext cx="12653981" cy="5345739"/>
          </a:xfrm>
          <a:prstGeom prst="rect"/>
        </p:spPr>
      </p:pic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algn="ctr"/>
            <a:r>
              <a:rPr b="1" dirty="0" sz="6666" lang="en-US" smtClean="0">
                <a:solidFill>
                  <a:srgbClr val="65FF65"/>
                </a:solidFill>
              </a:rPr>
              <a:t>Controlling Function</a:t>
            </a:r>
            <a:r>
              <a:rPr dirty="0" sz="6666" lang="en-US" smtClean="0">
                <a:solidFill>
                  <a:srgbClr val="65FF65"/>
                </a:solidFill>
              </a:rPr>
              <a:t/>
            </a:r>
            <a:br>
              <a:rPr dirty="0" sz="6666" lang="en-US" smtClean="0">
                <a:solidFill>
                  <a:srgbClr val="65FF65"/>
                </a:solidFill>
              </a:rPr>
            </a:br>
            <a:endParaRPr dirty="0" sz="6666" lang="en-US">
              <a:solidFill>
                <a:srgbClr val="65FF65"/>
              </a:solidFill>
            </a:endParaRPr>
          </a:p>
        </p:txBody>
      </p:sp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-293043" y="1417638"/>
            <a:ext cx="12899869" cy="5219724"/>
          </a:xfrm>
          <a:prstGeom prst="rect"/>
        </p:spPr>
      </p:pic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9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6914" y="-10426"/>
            <a:ext cx="12196572" cy="6576179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5489"/>
          </a:xfrm>
        </p:spPr>
        <p:txBody>
          <a:bodyPr>
            <a:normAutofit fontScale="90000"/>
          </a:bodyPr>
          <a:p>
            <a:pPr algn="ctr"/>
            <a:r>
              <a:rPr b="1" dirty="0" sz="6000" lang="en-US" smtClean="0">
                <a:solidFill>
                  <a:srgbClr val="65FF65"/>
                </a:solidFill>
              </a:rPr>
              <a:t>Leading Function</a:t>
            </a:r>
            <a:endParaRPr b="1" dirty="0" sz="6000" lang="en-US">
              <a:solidFill>
                <a:srgbClr val="65FF65"/>
              </a:solidFill>
            </a:endParaRPr>
          </a:p>
        </p:txBody>
      </p:sp>
      <p:pic>
        <p:nvPicPr>
          <p:cNvPr id="2097160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-137083" y="1382615"/>
            <a:ext cx="12286358" cy="5232371"/>
          </a:xfrm>
          <a:prstGeom prst="rect"/>
        </p:spPr>
      </p:pic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1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-195137" y="233115"/>
            <a:ext cx="12451513" cy="6286846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3067"/>
          </a:xfrm>
        </p:spPr>
        <p:txBody>
          <a:bodyPr>
            <a:normAutofit fontScale="90000"/>
          </a:bodyPr>
          <a:p>
            <a:pPr algn="ctr"/>
            <a:r>
              <a:rPr dirty="0" sz="6666" lang="en-US" smtClean="0">
                <a:solidFill>
                  <a:srgbClr val="65FF65"/>
                </a:solidFill>
              </a:rPr>
              <a:t>Conclusion</a:t>
            </a:r>
            <a:r>
              <a:rPr dirty="0" lang="en-US" smtClean="0">
                <a:solidFill>
                  <a:schemeClr val="accent2"/>
                </a:solidFill>
              </a:rPr>
              <a:t> </a:t>
            </a:r>
            <a:r>
              <a:rPr dirty="0" lang="en-US" smtClean="0"/>
              <a:t/>
            </a:r>
            <a:br>
              <a:rPr dirty="0" lang="en-US" smtClean="0"/>
            </a:br>
            <a:endParaRPr dirty="0" lang="en-US"/>
          </a:p>
        </p:txBody>
      </p:sp>
      <p:pic>
        <p:nvPicPr>
          <p:cNvPr id="209716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-18061" y="916658"/>
            <a:ext cx="12596015" cy="5413880"/>
          </a:xfrm>
          <a:prstGeom prst="rect"/>
        </p:spPr>
      </p:pic>
    </p:spTree>
  </p:cSld>
  <p:clrMapOvr>
    <a:masterClrMapping/>
  </p:clrMapOvr>
  <p:transition>
    <p:wipe dir="u"/>
  </p:transition>
</p:sld>
</file>

<file path=ppt/theme/theme1.xml><?xml version="1.0" encoding="utf-8"?>
<a:theme xmlns:a="http://schemas.openxmlformats.org/drawingml/2006/main" name="Technic">
  <a:themeElements>
    <a:clrScheme name="Technic">
      <a:dk1>
        <a:sysClr lastClr="000000" val="windowText"/>
      </a:dk1>
      <a:lt1>
        <a:sysClr lastClr="FFFFFF" val="window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dir="t" rig="harsh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Company>HP</Company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Title: McDonald’s Management Functions</dc:title>
  <dc:creator>FAISAL</dc:creator>
  <cp:lastModifiedBy>BIJOY KHAN</cp:lastModifiedBy>
  <dcterms:created xsi:type="dcterms:W3CDTF">2021-01-23T19:15:56Z</dcterms:created>
  <dcterms:modified xsi:type="dcterms:W3CDTF">2021-01-27T15:21:13Z</dcterms:modified>
</cp:coreProperties>
</file>