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11"/>
  </p:handoutMasterIdLst>
  <p:sldIdLst>
    <p:sldId id="267" r:id="rId5"/>
    <p:sldId id="259" r:id="rId6"/>
    <p:sldId id="272" r:id="rId7"/>
    <p:sldId id="271" r:id="rId8"/>
    <p:sldId id="270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2" autoAdjust="0"/>
  </p:normalViewPr>
  <p:slideViewPr>
    <p:cSldViewPr snapToGrid="0">
      <p:cViewPr varScale="1">
        <p:scale>
          <a:sx n="86" d="100"/>
          <a:sy n="86" d="100"/>
        </p:scale>
        <p:origin x="5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1/27/2021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1/27/2021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1/27/2021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1/27/2021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1/27/2021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1/27/2021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1/27/2021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McDonald’s Management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8587" y="4739077"/>
            <a:ext cx="9783876" cy="124421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Group 4 Student Name: </a:t>
            </a:r>
            <a:r>
              <a:rPr lang="en-US" dirty="0"/>
              <a:t>Abarul Islam (211-17-449), Md. Al Imran (211-14-3273), Md. Ali Hasan (201-14-3141), Md. Al- </a:t>
            </a:r>
            <a:r>
              <a:rPr lang="en-US"/>
              <a:t>Amin 203-17-434,</a:t>
            </a:r>
            <a:endParaRPr lang="en-US" dirty="0"/>
          </a:p>
          <a:p>
            <a:r>
              <a:rPr lang="en-US" b="1" dirty="0"/>
              <a:t>Subject: </a:t>
            </a:r>
            <a:r>
              <a:rPr lang="en-US" dirty="0"/>
              <a:t>Fundamental / Business Management (MIS-525, MGT-101)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BD242-392B-41F7-BEDA-449D3647D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700" y="89338"/>
            <a:ext cx="1378021" cy="482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F4B2-1DB7-414F-A4A4-4F72BEAF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3B9A3-E4C7-4E87-9EAE-EBDC28D24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Select appropriate goals and measure for achieving the objective</a:t>
            </a:r>
          </a:p>
          <a:p>
            <a:r>
              <a:rPr lang="en-US" sz="2400" dirty="0"/>
              <a:t>Resources available are effectively utilized toward the achievement</a:t>
            </a:r>
          </a:p>
          <a:p>
            <a:r>
              <a:rPr lang="en-US" sz="2400" dirty="0"/>
              <a:t>Assisting developing Strategy and implement decisions</a:t>
            </a:r>
          </a:p>
          <a:p>
            <a:r>
              <a:rPr lang="en-US" sz="2400" dirty="0"/>
              <a:t>Planning for best quick service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1F798CD-0BDB-4DA9-B39D-6BD16DAABF6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4558" r="14558"/>
          <a:stretch>
            <a:fillRect/>
          </a:stretch>
        </p:blipFill>
        <p:spPr/>
      </p:pic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D952927E-AEC4-40FF-ABBD-2A3BE13F306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5400" dirty="0"/>
              <a:t>Planning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932AEF-1F6A-40CB-B0F3-C12CEDF26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48" y="6299174"/>
            <a:ext cx="1378021" cy="482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269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F4B2-1DB7-414F-A4A4-4F72BEAF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3B9A3-E4C7-4E87-9EAE-EBDC28D24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6246" y="1940394"/>
            <a:ext cx="4858460" cy="4060911"/>
          </a:xfrm>
        </p:spPr>
        <p:txBody>
          <a:bodyPr/>
          <a:lstStyle/>
          <a:p>
            <a:r>
              <a:rPr lang="en-US" sz="1900" dirty="0"/>
              <a:t>Establishment of the organizational structure</a:t>
            </a:r>
          </a:p>
          <a:p>
            <a:r>
              <a:rPr lang="en-US" sz="1900" dirty="0"/>
              <a:t>Emphasis on division, coordination, control of task and Information</a:t>
            </a:r>
          </a:p>
          <a:p>
            <a:r>
              <a:rPr lang="en-US" sz="1900" dirty="0"/>
              <a:t>Customer and Employee are more important assets of the organization need to handle them in a organized way</a:t>
            </a:r>
          </a:p>
          <a:p>
            <a:r>
              <a:rPr lang="en-US" sz="1900" dirty="0"/>
              <a:t>Built up organizational culture and improves employee creativity and motivation</a:t>
            </a:r>
          </a:p>
          <a:p>
            <a:r>
              <a:rPr lang="en-US" sz="1900" dirty="0"/>
              <a:t>Enhance competitive advantage</a:t>
            </a:r>
          </a:p>
          <a:p>
            <a:r>
              <a:rPr lang="en-US" sz="1900" dirty="0"/>
              <a:t>Quality to be maintained for all types or terms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D952927E-AEC4-40FF-ABBD-2A3BE13F306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5400" dirty="0"/>
              <a:t>Organizing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932AEF-1F6A-40CB-B0F3-C12CEDF26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8" y="6299174"/>
            <a:ext cx="1378021" cy="482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1AEE8893-7177-4805-830D-538EF316ADD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7408" r="174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553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F4B2-1DB7-414F-A4A4-4F72BEAF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3B9A3-E4C7-4E87-9EAE-EBDC28D24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0617" y="2113935"/>
            <a:ext cx="5397623" cy="4247186"/>
          </a:xfrm>
        </p:spPr>
        <p:txBody>
          <a:bodyPr/>
          <a:lstStyle/>
          <a:p>
            <a:r>
              <a:rPr lang="en-US" sz="2100" dirty="0"/>
              <a:t>Evaluation and ensure enhance performance</a:t>
            </a:r>
          </a:p>
          <a:p>
            <a:r>
              <a:rPr lang="en-US" sz="2100" dirty="0"/>
              <a:t>Training employee</a:t>
            </a:r>
          </a:p>
          <a:p>
            <a:r>
              <a:rPr lang="en-US" sz="2100" dirty="0"/>
              <a:t>Need worker motivation </a:t>
            </a:r>
          </a:p>
          <a:p>
            <a:r>
              <a:rPr lang="en-US" sz="2100" dirty="0"/>
              <a:t>Need to maintain employee work standard</a:t>
            </a:r>
          </a:p>
          <a:p>
            <a:r>
              <a:rPr lang="en-US" sz="2100" dirty="0"/>
              <a:t>Need to control employee so that they can make sure that they are abiding by supplier’s recommendation </a:t>
            </a:r>
          </a:p>
          <a:p>
            <a:r>
              <a:rPr lang="en-US" sz="2100" dirty="0"/>
              <a:t>Controlling the benchmark and improving any shortcoming </a:t>
            </a:r>
          </a:p>
          <a:p>
            <a:r>
              <a:rPr lang="en-US" sz="2100" dirty="0"/>
              <a:t>Need to create a positive brand image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D952927E-AEC4-40FF-ABBD-2A3BE13F306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5400" dirty="0"/>
              <a:t>Controlling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932AEF-1F6A-40CB-B0F3-C12CEDF26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8" y="6299174"/>
            <a:ext cx="1378021" cy="482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F33054E6-45A9-4EC1-8665-87010A46F73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0505" r="105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9298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F4B2-1DB7-414F-A4A4-4F72BEAF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3B9A3-E4C7-4E87-9EAE-EBDC28D24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4185" y="1856481"/>
            <a:ext cx="5619565" cy="4247186"/>
          </a:xfrm>
        </p:spPr>
        <p:txBody>
          <a:bodyPr/>
          <a:lstStyle/>
          <a:p>
            <a:r>
              <a:rPr lang="en-US" dirty="0"/>
              <a:t>Contribute to the achievement of organizational goal</a:t>
            </a:r>
          </a:p>
          <a:p>
            <a:r>
              <a:rPr lang="en-US" dirty="0"/>
              <a:t>Formulation of clear vision and empowering organizational culture</a:t>
            </a:r>
          </a:p>
          <a:p>
            <a:r>
              <a:rPr lang="en-US" dirty="0"/>
              <a:t>Power, influence, persuasion and communication</a:t>
            </a:r>
          </a:p>
          <a:p>
            <a:r>
              <a:rPr lang="en-US" dirty="0"/>
              <a:t>Coordination of employee behavior to ensure all activities in harmony </a:t>
            </a:r>
          </a:p>
          <a:p>
            <a:r>
              <a:rPr lang="en-US" dirty="0"/>
              <a:t>Effectively implement function </a:t>
            </a:r>
          </a:p>
          <a:p>
            <a:r>
              <a:rPr lang="en-US" dirty="0"/>
              <a:t>Improve coordination and motivation </a:t>
            </a:r>
          </a:p>
          <a:p>
            <a:r>
              <a:rPr lang="en-US" dirty="0"/>
              <a:t>Encourage employee to work in group </a:t>
            </a:r>
          </a:p>
          <a:p>
            <a:r>
              <a:rPr lang="en-US" dirty="0"/>
              <a:t>Organizing event, Interaction of employee in different corner and region</a:t>
            </a:r>
          </a:p>
          <a:p>
            <a:r>
              <a:rPr lang="en-US" dirty="0"/>
              <a:t>Leading to store all document to online and facilitate and correction by company Manager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D952927E-AEC4-40FF-ABBD-2A3BE13F306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5400" dirty="0"/>
              <a:t>Leading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932AEF-1F6A-40CB-B0F3-C12CEDF26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8" y="6299174"/>
            <a:ext cx="1378021" cy="482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1D0AD660-7294-49C6-BD52-49557A1D73F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9579" r="95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8552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87F3-6B4A-40F1-BCC1-2E7D4A05E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Thanks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83C47-D968-460C-9EA4-09143A0539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If you have any question please let me know.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79524F-2997-4264-8A78-B7BC96BC7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1700" y="89338"/>
            <a:ext cx="1378021" cy="482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477835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F44E19-6F9C-40C6-8F6B-82886B901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05DA89-9689-4EB7-83A3-32913C232C3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70FA373-FC71-43C5-B962-D433940CC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184</TotalTime>
  <Words>264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Impact</vt:lpstr>
      <vt:lpstr>Crop</vt:lpstr>
      <vt:lpstr>McDonald’s Management Functions</vt:lpstr>
      <vt:lpstr>Planning</vt:lpstr>
      <vt:lpstr>Organizing</vt:lpstr>
      <vt:lpstr>Controlling </vt:lpstr>
      <vt:lpstr>Leading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</dc:title>
  <dc:creator>Shaharul Hossain</dc:creator>
  <cp:lastModifiedBy>Abarul Islam</cp:lastModifiedBy>
  <cp:revision>18</cp:revision>
  <dcterms:created xsi:type="dcterms:W3CDTF">2021-01-25T03:51:39Z</dcterms:created>
  <dcterms:modified xsi:type="dcterms:W3CDTF">2021-01-27T12:42:54Z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