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238586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Management </a:t>
            </a:r>
            <a:r>
              <a:rPr lang="en-US" dirty="0"/>
              <a:t>Process of MACDONLAND’S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585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Group members</a:t>
            </a:r>
            <a:endParaRPr lang="en-US" dirty="0">
              <a:latin typeface="Algerian" panose="04020705040A02060702" pitchFamily="82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93775977"/>
              </p:ext>
            </p:extLst>
          </p:nvPr>
        </p:nvGraphicFramePr>
        <p:xfrm>
          <a:off x="914400" y="2366963"/>
          <a:ext cx="10363200" cy="3657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/>
                <a:gridCol w="5181600"/>
              </a:tblGrid>
              <a:tr h="45674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ID</a:t>
                      </a:r>
                      <a:endParaRPr lang="en-US" dirty="0"/>
                    </a:p>
                  </a:txBody>
                  <a:tcPr/>
                </a:tc>
              </a:tr>
              <a:tr h="4567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1. </a:t>
                      </a:r>
                      <a:r>
                        <a:rPr lang="en-US" dirty="0" err="1" smtClean="0"/>
                        <a:t>Umme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Kulsum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193-14-3060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4567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2. Silvia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Parveen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Baishakhi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201-14-3175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4567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 </a:t>
                      </a:r>
                      <a:r>
                        <a:rPr lang="en-US" dirty="0" err="1" smtClean="0"/>
                        <a:t>Sharmin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Akter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201-14-935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4567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 </a:t>
                      </a:r>
                      <a:r>
                        <a:rPr lang="en-US" dirty="0" err="1" smtClean="0"/>
                        <a:t>Syeda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Farhana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Akter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Shila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203-17-431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456749">
                <a:tc>
                  <a:txBody>
                    <a:bodyPr/>
                    <a:lstStyle/>
                    <a:p>
                      <a:r>
                        <a:rPr lang="en-US" dirty="0" smtClean="0"/>
                        <a:t>5. Syed </a:t>
                      </a:r>
                      <a:r>
                        <a:rPr lang="en-US" dirty="0" err="1" smtClean="0"/>
                        <a:t>Ashfaque</a:t>
                      </a:r>
                      <a:r>
                        <a:rPr lang="en-US" dirty="0" smtClean="0"/>
                        <a:t> Ali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201-14-3123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2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Function of McDonald’s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They develop the </a:t>
            </a:r>
            <a:r>
              <a:rPr lang="en-US" dirty="0"/>
              <a:t>company </a:t>
            </a:r>
            <a:r>
              <a:rPr lang="en-US" dirty="0" smtClean="0"/>
              <a:t>objectives and goals.</a:t>
            </a:r>
          </a:p>
          <a:p>
            <a:r>
              <a:rPr lang="en-US" dirty="0" smtClean="0"/>
              <a:t>McDonald’s </a:t>
            </a:r>
            <a:r>
              <a:rPr lang="en-US" dirty="0"/>
              <a:t>considers this a principal function of </a:t>
            </a:r>
            <a:r>
              <a:rPr lang="en-US" dirty="0" smtClean="0"/>
              <a:t>management.</a:t>
            </a:r>
          </a:p>
          <a:p>
            <a:r>
              <a:rPr lang="en-US" dirty="0"/>
              <a:t>McDonald’s carefully plans actions to </a:t>
            </a:r>
            <a:r>
              <a:rPr lang="en-US" dirty="0" smtClean="0"/>
              <a:t>take.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3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</a:t>
            </a:r>
            <a:r>
              <a:rPr lang="en-US" dirty="0"/>
              <a:t>strategies of McDonald’s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McDonald’s </a:t>
            </a:r>
            <a:r>
              <a:rPr lang="en-US" dirty="0"/>
              <a:t>has effectively built an organizational culture, which progresses employees’ inventiveness and inspiration.</a:t>
            </a:r>
          </a:p>
          <a:p>
            <a:pPr marL="0" indent="0">
              <a:buNone/>
            </a:pPr>
            <a:r>
              <a:rPr lang="en-US" dirty="0" smtClean="0"/>
              <a:t>2. McDonald’s</a:t>
            </a:r>
            <a:r>
              <a:rPr lang="en-US" dirty="0"/>
              <a:t> guarantees that all retail centers of the establishment found completely different districts work easily and collaboratively.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03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Leading strategies of McDonald’s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leading team focuses on two factors:</a:t>
            </a:r>
          </a:p>
          <a:p>
            <a:pPr marL="0" indent="0">
              <a:buNone/>
            </a:pPr>
            <a:r>
              <a:rPr lang="en-GB" dirty="0"/>
              <a:t>1. Coordination of employee behaviour. </a:t>
            </a:r>
          </a:p>
          <a:p>
            <a:pPr marL="0" indent="0">
              <a:buNone/>
            </a:pPr>
            <a:r>
              <a:rPr lang="en-GB" dirty="0"/>
              <a:t>2. Maintenance of employee motivation and commitment.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Procedures they follow:</a:t>
            </a:r>
          </a:p>
          <a:p>
            <a:pPr marL="0" indent="0">
              <a:buNone/>
            </a:pPr>
            <a:r>
              <a:rPr lang="en-GB" dirty="0"/>
              <a:t>1. Encourage employees to work in group. </a:t>
            </a:r>
          </a:p>
          <a:p>
            <a:pPr marL="0" indent="0">
              <a:buNone/>
            </a:pPr>
            <a:r>
              <a:rPr lang="en-GB" dirty="0"/>
              <a:t>2. Organises events to facilitate interaction of employees in different centres.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3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</a:t>
            </a:r>
            <a:r>
              <a:rPr lang="en-US" dirty="0"/>
              <a:t>strategies of McDonald’s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 line manager at each franchisee is in charge of ensuring employees work according to the set </a:t>
            </a:r>
            <a:r>
              <a:rPr lang="en-US" dirty="0" smtClean="0"/>
              <a:t>standards.</a:t>
            </a:r>
          </a:p>
          <a:p>
            <a:r>
              <a:rPr lang="en-US" dirty="0" smtClean="0"/>
              <a:t>franchisees </a:t>
            </a:r>
            <a:r>
              <a:rPr lang="en-US" dirty="0"/>
              <a:t>are also controlled by making sure that they abide by the set suppliers’ </a:t>
            </a:r>
            <a:r>
              <a:rPr lang="en-US" dirty="0" smtClean="0"/>
              <a:t>recommendations.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9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 smtClean="0"/>
              <a:t>Thank You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36753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46</TotalTime>
  <Words>168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Algerian</vt:lpstr>
      <vt:lpstr>Arial</vt:lpstr>
      <vt:lpstr>Tw Cen MT</vt:lpstr>
      <vt:lpstr>Droplet</vt:lpstr>
      <vt:lpstr> Management Process of MACDONLAND’S</vt:lpstr>
      <vt:lpstr>Group members</vt:lpstr>
      <vt:lpstr>Planning Function of McDonald’s</vt:lpstr>
      <vt:lpstr>Organizing strategies of McDonald’s</vt:lpstr>
      <vt:lpstr>Leading strategies of McDonald’s</vt:lpstr>
      <vt:lpstr>controlling strategies of McDonald’s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Shourov</dc:creator>
  <cp:lastModifiedBy>Shourov</cp:lastModifiedBy>
  <cp:revision>14</cp:revision>
  <dcterms:created xsi:type="dcterms:W3CDTF">2021-01-24T16:43:53Z</dcterms:created>
  <dcterms:modified xsi:type="dcterms:W3CDTF">2021-02-03T14:49:07Z</dcterms:modified>
</cp:coreProperties>
</file>