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1" r:id="rId4"/>
    <p:sldId id="257" r:id="rId5"/>
    <p:sldId id="270" r:id="rId6"/>
    <p:sldId id="272" r:id="rId7"/>
    <p:sldId id="273" r:id="rId8"/>
    <p:sldId id="274" r:id="rId9"/>
    <p:sldId id="275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6/11/2020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6/11/2020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Management Perspectives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ook Antiqua" panose="02040602050305030304" pitchFamily="18" charset="0"/>
              </a:rPr>
              <a:t>A. </a:t>
            </a:r>
            <a:r>
              <a:rPr lang="en-US" sz="2800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The Classical Management Perspective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Scientific Management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Administrative </a:t>
            </a:r>
            <a:r>
              <a:rPr lang="en-US" sz="2800" dirty="0">
                <a:solidFill>
                  <a:srgbClr val="00B0F0"/>
                </a:solidFill>
                <a:latin typeface="Book Antiqua" panose="02040602050305030304" pitchFamily="18" charset="0"/>
              </a:rPr>
              <a:t>Management</a:t>
            </a:r>
          </a:p>
          <a:p>
            <a:pPr marL="0" indent="0">
              <a:buNone/>
            </a:pPr>
            <a:r>
              <a:rPr lang="en-US" sz="2800" dirty="0" smtClean="0">
                <a:latin typeface="Book Antiqua" panose="02040602050305030304" pitchFamily="18" charset="0"/>
              </a:rPr>
              <a:t>B. </a:t>
            </a:r>
            <a:r>
              <a:rPr lang="en-US" sz="2800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Behavioral Perspective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Maslow’s hierarchy of Need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Theory X and Theory Y</a:t>
            </a:r>
            <a:endParaRPr lang="en-US" sz="28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2209800"/>
            <a:ext cx="9143998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Principles of Scientific Management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b="1" dirty="0" smtClean="0"/>
              <a:t>Frederick </a:t>
            </a:r>
            <a:r>
              <a:rPr lang="en-US" b="1" dirty="0"/>
              <a:t>Winslow Taylor (1856-1915)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7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ientific Management Approach of Frederick Winslow Taylor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5" r="13719"/>
          <a:stretch/>
        </p:blipFill>
        <p:spPr bwMode="auto">
          <a:xfrm>
            <a:off x="531813" y="152400"/>
            <a:ext cx="10972800" cy="642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981200"/>
            <a:ext cx="9143998" cy="1020762"/>
          </a:xfrm>
        </p:spPr>
        <p:txBody>
          <a:bodyPr/>
          <a:lstStyle/>
          <a:p>
            <a:r>
              <a:rPr lang="en-US" dirty="0" smtClean="0"/>
              <a:t>Principles of Administrative Management</a:t>
            </a:r>
            <a:br>
              <a:rPr lang="en-US" dirty="0" smtClean="0"/>
            </a:br>
            <a:r>
              <a:rPr lang="en-US" dirty="0" smtClean="0"/>
              <a:t>                 Henri </a:t>
            </a:r>
            <a:r>
              <a:rPr lang="en-US" dirty="0" err="1" smtClean="0"/>
              <a:t>Fayol</a:t>
            </a:r>
            <a:r>
              <a:rPr lang="en-US" dirty="0" smtClean="0"/>
              <a:t>(1841-1925)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1.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Division of Labor 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Specialization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2.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Authority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Formal and Informal power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3.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Discipline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Respect rules and regulation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4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12" y="1600200"/>
            <a:ext cx="9144000" cy="426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4.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Unity of Command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Report to one and only one </a:t>
            </a:r>
            <a:r>
              <a:rPr lang="en-US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BOSS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5.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Unity of Direction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Similar activities should be grouped under one manager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6.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Subordination of individual to the common goals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Individual interest should not be placed before organizational goals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7.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Remuneration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Fair remuneration to employees and organization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1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0200"/>
            <a:ext cx="95250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8.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Centralization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Power and authority should be concentrated to the upper levels of management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9.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Scalar chain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A chain of authority from the top to the bottom of the organization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10.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Order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Human and Material resources should be at the right place and right time.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11.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Equity 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Managers should be fair to staff at all times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8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600200"/>
            <a:ext cx="9144000" cy="4267200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12.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Stability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Employee turnover should be avoided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13. </a:t>
            </a:r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Initiative 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Employees should be given the necessary level of freedom to create and </a:t>
            </a:r>
            <a:r>
              <a:rPr lang="en-US" dirty="0" smtClean="0">
                <a:latin typeface="Book Antiqua" panose="02040602050305030304" pitchFamily="18" charset="0"/>
              </a:rPr>
              <a:t>carry </a:t>
            </a:r>
            <a:r>
              <a:rPr lang="en-US" dirty="0">
                <a:latin typeface="Book Antiqua" panose="02040602050305030304" pitchFamily="18" charset="0"/>
              </a:rPr>
              <a:t>out plans</a:t>
            </a:r>
            <a:r>
              <a:rPr lang="en-US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14. </a:t>
            </a:r>
            <a:r>
              <a:rPr lang="en-US" b="1" dirty="0">
                <a:solidFill>
                  <a:srgbClr val="FFC000"/>
                </a:solidFill>
                <a:latin typeface="Book Antiqua" panose="02040602050305030304" pitchFamily="18" charset="0"/>
              </a:rPr>
              <a:t>Esprit de Corps</a:t>
            </a:r>
            <a:r>
              <a:rPr lang="en-US" dirty="0">
                <a:solidFill>
                  <a:srgbClr val="FFC000"/>
                </a:solidFill>
                <a:latin typeface="Book Antiqua" panose="02040602050305030304" pitchFamily="18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Teamwork, sense of unity, togetherness,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7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137</TotalTime>
  <Words>209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Consolas</vt:lpstr>
      <vt:lpstr>Corbel</vt:lpstr>
      <vt:lpstr>Chalkboard 16x9</vt:lpstr>
      <vt:lpstr>Principles of Management</vt:lpstr>
      <vt:lpstr>Management Perspectives</vt:lpstr>
      <vt:lpstr>Principles of Scientific Management           Frederick Winslow Taylor (1856-1915)</vt:lpstr>
      <vt:lpstr>PowerPoint Presentation</vt:lpstr>
      <vt:lpstr>Principles of Administrative Management                  Henri Fayol(1841-1925)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TANCHI</dc:creator>
  <cp:lastModifiedBy>TANCHI</cp:lastModifiedBy>
  <cp:revision>18</cp:revision>
  <dcterms:created xsi:type="dcterms:W3CDTF">2020-06-10T15:34:37Z</dcterms:created>
  <dcterms:modified xsi:type="dcterms:W3CDTF">2020-06-11T10:09:27Z</dcterms:modified>
</cp:coreProperties>
</file>