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57" r:id="rId5"/>
    <p:sldId id="267" r:id="rId6"/>
    <p:sldId id="264" r:id="rId7"/>
    <p:sldId id="260" r:id="rId8"/>
    <p:sldId id="261" r:id="rId9"/>
    <p:sldId id="263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A629B-87DA-416B-8DC5-DE2122A34F8B}" type="doc">
      <dgm:prSet loTypeId="urn:microsoft.com/office/officeart/2005/8/layout/hList1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A061CF8-4677-4005-A7DB-424E68CBA0E2}">
      <dgm:prSet phldrT="[Text]"/>
      <dgm:spPr/>
      <dgm:t>
        <a:bodyPr/>
        <a:lstStyle/>
        <a:p>
          <a:r>
            <a:rPr lang="en-US" dirty="0" smtClean="0"/>
            <a:t>life</a:t>
          </a:r>
          <a:endParaRPr lang="en-US" dirty="0"/>
        </a:p>
      </dgm:t>
    </dgm:pt>
    <dgm:pt modelId="{453A7576-6F64-4097-9C30-A72F0969F7EA}" type="parTrans" cxnId="{9B2C4F4C-5382-4320-8AAF-9174F131BADA}">
      <dgm:prSet/>
      <dgm:spPr/>
      <dgm:t>
        <a:bodyPr/>
        <a:lstStyle/>
        <a:p>
          <a:endParaRPr lang="en-US"/>
        </a:p>
      </dgm:t>
    </dgm:pt>
    <dgm:pt modelId="{4BDF26D1-6149-444B-8D28-E6EEE0253493}" type="sibTrans" cxnId="{9B2C4F4C-5382-4320-8AAF-9174F131BADA}">
      <dgm:prSet/>
      <dgm:spPr/>
      <dgm:t>
        <a:bodyPr/>
        <a:lstStyle/>
        <a:p>
          <a:endParaRPr lang="en-US"/>
        </a:p>
      </dgm:t>
    </dgm:pt>
    <dgm:pt modelId="{1A295710-DC01-492B-AB32-EF0197E68081}">
      <dgm:prSet phldrT="[Text]"/>
      <dgm:spPr/>
      <dgm:t>
        <a:bodyPr/>
        <a:lstStyle/>
        <a:p>
          <a:r>
            <a:rPr lang="en-US" dirty="0" smtClean="0"/>
            <a:t>Age</a:t>
          </a:r>
          <a:endParaRPr lang="en-US" dirty="0"/>
        </a:p>
      </dgm:t>
    </dgm:pt>
    <dgm:pt modelId="{BA84593C-66E4-45ED-AEA3-2F2959957752}" type="parTrans" cxnId="{AB7F4B63-52E6-4EE8-A44F-3E28CA0ADEEA}">
      <dgm:prSet/>
      <dgm:spPr/>
      <dgm:t>
        <a:bodyPr/>
        <a:lstStyle/>
        <a:p>
          <a:endParaRPr lang="en-US"/>
        </a:p>
      </dgm:t>
    </dgm:pt>
    <dgm:pt modelId="{247E874C-60DA-4935-8769-3EF0128D684D}" type="sibTrans" cxnId="{AB7F4B63-52E6-4EE8-A44F-3E28CA0ADEEA}">
      <dgm:prSet/>
      <dgm:spPr/>
      <dgm:t>
        <a:bodyPr/>
        <a:lstStyle/>
        <a:p>
          <a:endParaRPr lang="en-US"/>
        </a:p>
      </dgm:t>
    </dgm:pt>
    <dgm:pt modelId="{06AC1125-AC6C-4EBB-A97D-7FE55367D8ED}">
      <dgm:prSet phldrT="[Text]"/>
      <dgm:spPr/>
      <dgm:t>
        <a:bodyPr/>
        <a:lstStyle/>
        <a:p>
          <a:r>
            <a:rPr lang="en-US" dirty="0" smtClean="0"/>
            <a:t>Family history</a:t>
          </a:r>
          <a:endParaRPr lang="en-US" dirty="0"/>
        </a:p>
      </dgm:t>
    </dgm:pt>
    <dgm:pt modelId="{840E53AF-FD13-4FB5-B00F-F5DE66998E6F}" type="parTrans" cxnId="{90DB5ECF-6B5A-424C-B04A-35653412BDC2}">
      <dgm:prSet/>
      <dgm:spPr/>
      <dgm:t>
        <a:bodyPr/>
        <a:lstStyle/>
        <a:p>
          <a:endParaRPr lang="en-US"/>
        </a:p>
      </dgm:t>
    </dgm:pt>
    <dgm:pt modelId="{AEF8A050-E1D7-4DAA-9688-BD0853A81F96}" type="sibTrans" cxnId="{90DB5ECF-6B5A-424C-B04A-35653412BDC2}">
      <dgm:prSet/>
      <dgm:spPr/>
      <dgm:t>
        <a:bodyPr/>
        <a:lstStyle/>
        <a:p>
          <a:endParaRPr lang="en-US"/>
        </a:p>
      </dgm:t>
    </dgm:pt>
    <dgm:pt modelId="{E49DF4A6-E12A-4FF5-A3E6-1B4CA807D2ED}">
      <dgm:prSet phldrT="[Text]"/>
      <dgm:spPr/>
      <dgm:t>
        <a:bodyPr/>
        <a:lstStyle/>
        <a:p>
          <a:r>
            <a:rPr lang="en-US" dirty="0" smtClean="0"/>
            <a:t>marine</a:t>
          </a:r>
          <a:endParaRPr lang="en-US" dirty="0"/>
        </a:p>
      </dgm:t>
    </dgm:pt>
    <dgm:pt modelId="{BB305260-37DA-48A7-A007-345FBD5DA75F}" type="parTrans" cxnId="{47553FDE-594A-4D6E-A313-29E956F62CB8}">
      <dgm:prSet/>
      <dgm:spPr/>
      <dgm:t>
        <a:bodyPr/>
        <a:lstStyle/>
        <a:p>
          <a:endParaRPr lang="en-US"/>
        </a:p>
      </dgm:t>
    </dgm:pt>
    <dgm:pt modelId="{9531BF7C-265E-42EE-B4F6-7DA6F534428A}" type="sibTrans" cxnId="{47553FDE-594A-4D6E-A313-29E956F62CB8}">
      <dgm:prSet/>
      <dgm:spPr/>
      <dgm:t>
        <a:bodyPr/>
        <a:lstStyle/>
        <a:p>
          <a:endParaRPr lang="en-US"/>
        </a:p>
      </dgm:t>
    </dgm:pt>
    <dgm:pt modelId="{9168486A-8385-4A79-BECF-F7E2BA45ADB3}">
      <dgm:prSet phldrT="[Text]"/>
      <dgm:spPr/>
      <dgm:t>
        <a:bodyPr/>
        <a:lstStyle/>
        <a:p>
          <a:r>
            <a:rPr lang="en-US" dirty="0" smtClean="0"/>
            <a:t>Status of Hull</a:t>
          </a:r>
          <a:endParaRPr lang="en-US" dirty="0"/>
        </a:p>
      </dgm:t>
    </dgm:pt>
    <dgm:pt modelId="{49FC410C-995C-4CD8-B14C-DA0807C14DC1}" type="parTrans" cxnId="{AD1D66A6-BE8F-48B7-9CA5-F6BAA53BD3E7}">
      <dgm:prSet/>
      <dgm:spPr/>
      <dgm:t>
        <a:bodyPr/>
        <a:lstStyle/>
        <a:p>
          <a:endParaRPr lang="en-US"/>
        </a:p>
      </dgm:t>
    </dgm:pt>
    <dgm:pt modelId="{46E8D5B2-B5F3-4C2A-99EB-587DF817D2BD}" type="sibTrans" cxnId="{AD1D66A6-BE8F-48B7-9CA5-F6BAA53BD3E7}">
      <dgm:prSet/>
      <dgm:spPr/>
      <dgm:t>
        <a:bodyPr/>
        <a:lstStyle/>
        <a:p>
          <a:endParaRPr lang="en-US"/>
        </a:p>
      </dgm:t>
    </dgm:pt>
    <dgm:pt modelId="{8617A814-F6E8-44CB-9F27-9BD4C6C66C54}">
      <dgm:prSet phldrT="[Text]"/>
      <dgm:spPr/>
      <dgm:t>
        <a:bodyPr/>
        <a:lstStyle/>
        <a:p>
          <a:r>
            <a:rPr lang="en-US" dirty="0" smtClean="0"/>
            <a:t>fire</a:t>
          </a:r>
          <a:endParaRPr lang="en-US" dirty="0"/>
        </a:p>
      </dgm:t>
    </dgm:pt>
    <dgm:pt modelId="{AB53E5F8-75CD-4C53-85FE-D48D8271571F}" type="parTrans" cxnId="{5EA10B15-A8C1-4677-89E1-569C4785A5AC}">
      <dgm:prSet/>
      <dgm:spPr/>
      <dgm:t>
        <a:bodyPr/>
        <a:lstStyle/>
        <a:p>
          <a:endParaRPr lang="en-US"/>
        </a:p>
      </dgm:t>
    </dgm:pt>
    <dgm:pt modelId="{FD37141F-8E10-4E55-9F3F-95C2F3359016}" type="sibTrans" cxnId="{5EA10B15-A8C1-4677-89E1-569C4785A5AC}">
      <dgm:prSet/>
      <dgm:spPr/>
      <dgm:t>
        <a:bodyPr/>
        <a:lstStyle/>
        <a:p>
          <a:endParaRPr lang="en-US"/>
        </a:p>
      </dgm:t>
    </dgm:pt>
    <dgm:pt modelId="{CF89B4DB-0ED1-4360-A755-0A1641764FF0}">
      <dgm:prSet phldrT="[Text]"/>
      <dgm:spPr/>
      <dgm:t>
        <a:bodyPr/>
        <a:lstStyle/>
        <a:p>
          <a:r>
            <a:rPr lang="en-US" dirty="0" smtClean="0"/>
            <a:t>Particular items</a:t>
          </a:r>
          <a:endParaRPr lang="en-US" dirty="0"/>
        </a:p>
      </dgm:t>
    </dgm:pt>
    <dgm:pt modelId="{7B88F8B7-3817-48E1-B589-EBDC81106186}" type="parTrans" cxnId="{C798A44F-8016-45C1-BE10-35C30875CF44}">
      <dgm:prSet/>
      <dgm:spPr/>
      <dgm:t>
        <a:bodyPr/>
        <a:lstStyle/>
        <a:p>
          <a:endParaRPr lang="en-US"/>
        </a:p>
      </dgm:t>
    </dgm:pt>
    <dgm:pt modelId="{4E23CDAA-E931-48A4-B9C9-0C6263679369}" type="sibTrans" cxnId="{C798A44F-8016-45C1-BE10-35C30875CF44}">
      <dgm:prSet/>
      <dgm:spPr/>
      <dgm:t>
        <a:bodyPr/>
        <a:lstStyle/>
        <a:p>
          <a:endParaRPr lang="en-US"/>
        </a:p>
      </dgm:t>
    </dgm:pt>
    <dgm:pt modelId="{3579A0AB-D646-41DB-A462-5CB69E2CFB2D}">
      <dgm:prSet phldrT="[Text]"/>
      <dgm:spPr/>
      <dgm:t>
        <a:bodyPr/>
        <a:lstStyle/>
        <a:p>
          <a:r>
            <a:rPr lang="en-US" dirty="0" smtClean="0"/>
            <a:t>Anti fire arrangement</a:t>
          </a:r>
          <a:endParaRPr lang="en-US" dirty="0"/>
        </a:p>
      </dgm:t>
    </dgm:pt>
    <dgm:pt modelId="{3A6384F6-54F6-49FB-87B5-5E056088A6BC}" type="parTrans" cxnId="{6E2DBC72-A627-491E-926D-17C1928FE0AD}">
      <dgm:prSet/>
      <dgm:spPr/>
      <dgm:t>
        <a:bodyPr/>
        <a:lstStyle/>
        <a:p>
          <a:endParaRPr lang="en-US"/>
        </a:p>
      </dgm:t>
    </dgm:pt>
    <dgm:pt modelId="{DCE07AA1-B0A8-4AE8-B5EB-908449A99E9F}" type="sibTrans" cxnId="{6E2DBC72-A627-491E-926D-17C1928FE0AD}">
      <dgm:prSet/>
      <dgm:spPr/>
      <dgm:t>
        <a:bodyPr/>
        <a:lstStyle/>
        <a:p>
          <a:endParaRPr lang="en-US"/>
        </a:p>
      </dgm:t>
    </dgm:pt>
    <dgm:pt modelId="{66F8E3BE-2F47-4492-B317-089CDC67BF37}">
      <dgm:prSet phldrT="[Text]"/>
      <dgm:spPr/>
      <dgm:t>
        <a:bodyPr/>
        <a:lstStyle/>
        <a:p>
          <a:r>
            <a:rPr lang="en-US" dirty="0" smtClean="0"/>
            <a:t>Physical structure</a:t>
          </a:r>
          <a:endParaRPr lang="en-US" dirty="0"/>
        </a:p>
      </dgm:t>
    </dgm:pt>
    <dgm:pt modelId="{F73CFC90-8FB9-4320-81E7-35D9A71E5FCD}" type="parTrans" cxnId="{1447FBF6-65E4-405E-986D-60BC43BFA476}">
      <dgm:prSet/>
      <dgm:spPr/>
      <dgm:t>
        <a:bodyPr/>
        <a:lstStyle/>
        <a:p>
          <a:endParaRPr lang="en-US"/>
        </a:p>
      </dgm:t>
    </dgm:pt>
    <dgm:pt modelId="{23F801B3-F005-421B-9D38-C41082651322}" type="sibTrans" cxnId="{1447FBF6-65E4-405E-986D-60BC43BFA476}">
      <dgm:prSet/>
      <dgm:spPr/>
      <dgm:t>
        <a:bodyPr/>
        <a:lstStyle/>
        <a:p>
          <a:endParaRPr lang="en-US"/>
        </a:p>
      </dgm:t>
    </dgm:pt>
    <dgm:pt modelId="{5CB01FBC-4FAF-44DE-A090-B9765C4674A4}">
      <dgm:prSet phldrT="[Text]"/>
      <dgm:spPr/>
      <dgm:t>
        <a:bodyPr/>
        <a:lstStyle/>
        <a:p>
          <a:r>
            <a:rPr lang="en-US" dirty="0" smtClean="0"/>
            <a:t>Physical condition</a:t>
          </a:r>
          <a:endParaRPr lang="en-US" dirty="0"/>
        </a:p>
      </dgm:t>
    </dgm:pt>
    <dgm:pt modelId="{7B650541-42CD-4F8E-978E-2A28EBE8397B}" type="parTrans" cxnId="{B65C0ECE-3C06-4119-A740-BB38358E7DE6}">
      <dgm:prSet/>
      <dgm:spPr/>
      <dgm:t>
        <a:bodyPr/>
        <a:lstStyle/>
        <a:p>
          <a:endParaRPr lang="en-US"/>
        </a:p>
      </dgm:t>
    </dgm:pt>
    <dgm:pt modelId="{7353D2C0-571D-4149-9B84-8B2499D9DDE2}" type="sibTrans" cxnId="{B65C0ECE-3C06-4119-A740-BB38358E7DE6}">
      <dgm:prSet/>
      <dgm:spPr/>
      <dgm:t>
        <a:bodyPr/>
        <a:lstStyle/>
        <a:p>
          <a:endParaRPr lang="en-US"/>
        </a:p>
      </dgm:t>
    </dgm:pt>
    <dgm:pt modelId="{BB6D523B-4A63-4D3A-B952-1670452AB962}">
      <dgm:prSet phldrT="[Text]"/>
      <dgm:spPr/>
      <dgm:t>
        <a:bodyPr/>
        <a:lstStyle/>
        <a:p>
          <a:r>
            <a:rPr lang="en-US" dirty="0" smtClean="0"/>
            <a:t>Profession</a:t>
          </a:r>
          <a:endParaRPr lang="en-US" dirty="0"/>
        </a:p>
      </dgm:t>
    </dgm:pt>
    <dgm:pt modelId="{308C719F-6038-4085-8F1B-5584BB42EDCF}" type="parTrans" cxnId="{6288D7DE-B10C-4329-8DD5-21A543836BCD}">
      <dgm:prSet/>
      <dgm:spPr/>
      <dgm:t>
        <a:bodyPr/>
        <a:lstStyle/>
        <a:p>
          <a:endParaRPr lang="en-US"/>
        </a:p>
      </dgm:t>
    </dgm:pt>
    <dgm:pt modelId="{D4DDD591-F89C-4955-92F7-1F78593ABE5B}" type="sibTrans" cxnId="{6288D7DE-B10C-4329-8DD5-21A543836BCD}">
      <dgm:prSet/>
      <dgm:spPr/>
      <dgm:t>
        <a:bodyPr/>
        <a:lstStyle/>
        <a:p>
          <a:endParaRPr lang="en-US"/>
        </a:p>
      </dgm:t>
    </dgm:pt>
    <dgm:pt modelId="{093F1C05-9FB8-4842-B2BC-AE25CB8874D5}">
      <dgm:prSet phldrT="[Text]"/>
      <dgm:spPr/>
      <dgm:t>
        <a:bodyPr/>
        <a:lstStyle/>
        <a:p>
          <a:r>
            <a:rPr lang="en-US" dirty="0" smtClean="0"/>
            <a:t>Habit</a:t>
          </a:r>
          <a:endParaRPr lang="en-US" dirty="0"/>
        </a:p>
      </dgm:t>
    </dgm:pt>
    <dgm:pt modelId="{99D7CA72-5FF8-4A38-AF2D-88AE1F1A994C}" type="parTrans" cxnId="{4EA7F596-587E-4F2D-B379-2BBE137A7DBE}">
      <dgm:prSet/>
      <dgm:spPr/>
      <dgm:t>
        <a:bodyPr/>
        <a:lstStyle/>
        <a:p>
          <a:endParaRPr lang="en-US"/>
        </a:p>
      </dgm:t>
    </dgm:pt>
    <dgm:pt modelId="{ECC4893D-F571-4B47-9ED9-6478E7135AFA}" type="sibTrans" cxnId="{4EA7F596-587E-4F2D-B379-2BBE137A7DBE}">
      <dgm:prSet/>
      <dgm:spPr/>
      <dgm:t>
        <a:bodyPr/>
        <a:lstStyle/>
        <a:p>
          <a:endParaRPr lang="en-US"/>
        </a:p>
      </dgm:t>
    </dgm:pt>
    <dgm:pt modelId="{4B6DB194-A185-4B49-BC39-EBFD4AECB4F2}">
      <dgm:prSet phldrT="[Text]"/>
      <dgm:spPr/>
      <dgm:t>
        <a:bodyPr/>
        <a:lstStyle/>
        <a:p>
          <a:r>
            <a:rPr lang="en-US" dirty="0" smtClean="0"/>
            <a:t>Nationality</a:t>
          </a:r>
          <a:endParaRPr lang="en-US" dirty="0"/>
        </a:p>
      </dgm:t>
    </dgm:pt>
    <dgm:pt modelId="{224B2D89-9F76-4C56-A7D6-52B94C7C42AF}" type="parTrans" cxnId="{9B5566FD-516A-4124-8C5D-2FCA8BC93F99}">
      <dgm:prSet/>
      <dgm:spPr/>
      <dgm:t>
        <a:bodyPr/>
        <a:lstStyle/>
        <a:p>
          <a:endParaRPr lang="en-US"/>
        </a:p>
      </dgm:t>
    </dgm:pt>
    <dgm:pt modelId="{CBC5B27F-7FD9-4F84-9AAD-0BA5A5A2FC1F}" type="sibTrans" cxnId="{9B5566FD-516A-4124-8C5D-2FCA8BC93F99}">
      <dgm:prSet/>
      <dgm:spPr/>
      <dgm:t>
        <a:bodyPr/>
        <a:lstStyle/>
        <a:p>
          <a:endParaRPr lang="en-US"/>
        </a:p>
      </dgm:t>
    </dgm:pt>
    <dgm:pt modelId="{C83FFDCA-19D7-4850-BEB6-D70E42C3A777}">
      <dgm:prSet phldrT="[Text]"/>
      <dgm:spPr/>
      <dgm:t>
        <a:bodyPr/>
        <a:lstStyle/>
        <a:p>
          <a:r>
            <a:rPr lang="en-US" dirty="0" smtClean="0"/>
            <a:t>Sex: F/M</a:t>
          </a:r>
          <a:endParaRPr lang="en-US" dirty="0"/>
        </a:p>
      </dgm:t>
    </dgm:pt>
    <dgm:pt modelId="{6312A345-5C5F-4CB2-BA46-8B8D153D292D}" type="parTrans" cxnId="{6D01BFFF-97B1-46EA-83FC-8AA62FF23ACA}">
      <dgm:prSet/>
      <dgm:spPr/>
      <dgm:t>
        <a:bodyPr/>
        <a:lstStyle/>
        <a:p>
          <a:endParaRPr lang="en-US"/>
        </a:p>
      </dgm:t>
    </dgm:pt>
    <dgm:pt modelId="{89BF641A-DCD5-4583-BFCE-408B9261D66F}" type="sibTrans" cxnId="{6D01BFFF-97B1-46EA-83FC-8AA62FF23ACA}">
      <dgm:prSet/>
      <dgm:spPr/>
      <dgm:t>
        <a:bodyPr/>
        <a:lstStyle/>
        <a:p>
          <a:endParaRPr lang="en-US"/>
        </a:p>
      </dgm:t>
    </dgm:pt>
    <dgm:pt modelId="{07272B8E-B94A-4088-B5AB-4F3FC63B93D7}">
      <dgm:prSet phldrT="[Text]"/>
      <dgm:spPr/>
      <dgm:t>
        <a:bodyPr/>
        <a:lstStyle/>
        <a:p>
          <a:r>
            <a:rPr lang="en-US" dirty="0" smtClean="0"/>
            <a:t>Status of Cargo</a:t>
          </a:r>
          <a:endParaRPr lang="en-US" dirty="0"/>
        </a:p>
      </dgm:t>
    </dgm:pt>
    <dgm:pt modelId="{318F3623-198C-4FA6-B4C7-E4394C9FD753}" type="parTrans" cxnId="{84AF1BA7-E86C-40FC-ABC3-2D6414D59C91}">
      <dgm:prSet/>
      <dgm:spPr/>
      <dgm:t>
        <a:bodyPr/>
        <a:lstStyle/>
        <a:p>
          <a:endParaRPr lang="en-US"/>
        </a:p>
      </dgm:t>
    </dgm:pt>
    <dgm:pt modelId="{72057ADE-3B52-446B-83B2-01EAAF3EF03E}" type="sibTrans" cxnId="{84AF1BA7-E86C-40FC-ABC3-2D6414D59C91}">
      <dgm:prSet/>
      <dgm:spPr/>
      <dgm:t>
        <a:bodyPr/>
        <a:lstStyle/>
        <a:p>
          <a:endParaRPr lang="en-US"/>
        </a:p>
      </dgm:t>
    </dgm:pt>
    <dgm:pt modelId="{A48CF127-CC70-4CFE-AC42-74B94FB8E102}">
      <dgm:prSet phldrT="[Text]"/>
      <dgm:spPr/>
      <dgm:t>
        <a:bodyPr/>
        <a:lstStyle/>
        <a:p>
          <a:r>
            <a:rPr lang="en-US" dirty="0" smtClean="0"/>
            <a:t>Rout</a:t>
          </a:r>
          <a:endParaRPr lang="en-US" dirty="0"/>
        </a:p>
      </dgm:t>
    </dgm:pt>
    <dgm:pt modelId="{13E379D2-5468-4C30-9AA4-225935B36DF0}" type="parTrans" cxnId="{7243C67C-C4C6-4A13-8672-9CFD185FF2D7}">
      <dgm:prSet/>
      <dgm:spPr/>
      <dgm:t>
        <a:bodyPr/>
        <a:lstStyle/>
        <a:p>
          <a:endParaRPr lang="en-US"/>
        </a:p>
      </dgm:t>
    </dgm:pt>
    <dgm:pt modelId="{B275ED08-3F26-43F8-9DA3-5AB275D151DF}" type="sibTrans" cxnId="{7243C67C-C4C6-4A13-8672-9CFD185FF2D7}">
      <dgm:prSet/>
      <dgm:spPr/>
      <dgm:t>
        <a:bodyPr/>
        <a:lstStyle/>
        <a:p>
          <a:endParaRPr lang="en-US"/>
        </a:p>
      </dgm:t>
    </dgm:pt>
    <dgm:pt modelId="{CD9A823E-2FF8-4AEC-A48C-09EA4F5012D6}">
      <dgm:prSet phldrT="[Text]"/>
      <dgm:spPr/>
      <dgm:t>
        <a:bodyPr/>
        <a:lstStyle/>
        <a:p>
          <a:r>
            <a:rPr lang="en-US" dirty="0" smtClean="0"/>
            <a:t>Seaworthiness</a:t>
          </a:r>
          <a:endParaRPr lang="en-US" dirty="0"/>
        </a:p>
      </dgm:t>
    </dgm:pt>
    <dgm:pt modelId="{87C62EFB-B5B2-4389-A888-BD9680524EAC}" type="parTrans" cxnId="{A020934A-398C-4B74-9DC5-0EEF0EE4C5AC}">
      <dgm:prSet/>
      <dgm:spPr/>
      <dgm:t>
        <a:bodyPr/>
        <a:lstStyle/>
        <a:p>
          <a:endParaRPr lang="en-US"/>
        </a:p>
      </dgm:t>
    </dgm:pt>
    <dgm:pt modelId="{DAD95388-A657-4AAB-ABC7-F681FE89EA8B}" type="sibTrans" cxnId="{A020934A-398C-4B74-9DC5-0EEF0EE4C5AC}">
      <dgm:prSet/>
      <dgm:spPr/>
      <dgm:t>
        <a:bodyPr/>
        <a:lstStyle/>
        <a:p>
          <a:endParaRPr lang="en-US"/>
        </a:p>
      </dgm:t>
    </dgm:pt>
    <dgm:pt modelId="{4144307B-D2A1-486D-A9E7-7CDE727FCFBA}">
      <dgm:prSet phldrT="[Text]"/>
      <dgm:spPr/>
      <dgm:t>
        <a:bodyPr/>
        <a:lstStyle/>
        <a:p>
          <a:r>
            <a:rPr lang="en-US" dirty="0" smtClean="0"/>
            <a:t>Time and voyage</a:t>
          </a:r>
          <a:endParaRPr lang="en-US" dirty="0"/>
        </a:p>
      </dgm:t>
    </dgm:pt>
    <dgm:pt modelId="{9E23E78A-E5EE-461D-95D0-77B0C32D255E}" type="parTrans" cxnId="{6D1DA117-A3B2-40CE-B043-C128A4D8E415}">
      <dgm:prSet/>
      <dgm:spPr/>
      <dgm:t>
        <a:bodyPr/>
        <a:lstStyle/>
        <a:p>
          <a:endParaRPr lang="en-US"/>
        </a:p>
      </dgm:t>
    </dgm:pt>
    <dgm:pt modelId="{C211D0EB-CB6C-4CF1-A7BA-AE3D1733F048}" type="sibTrans" cxnId="{6D1DA117-A3B2-40CE-B043-C128A4D8E415}">
      <dgm:prSet/>
      <dgm:spPr/>
      <dgm:t>
        <a:bodyPr/>
        <a:lstStyle/>
        <a:p>
          <a:endParaRPr lang="en-US"/>
        </a:p>
      </dgm:t>
    </dgm:pt>
    <dgm:pt modelId="{5D1984FF-F196-4DBB-930E-DCFAAB4E3C91}">
      <dgm:prSet phldrT="[Text]"/>
      <dgm:spPr/>
      <dgm:t>
        <a:bodyPr/>
        <a:lstStyle/>
        <a:p>
          <a:r>
            <a:rPr lang="en-US" dirty="0" smtClean="0"/>
            <a:t>location</a:t>
          </a:r>
          <a:endParaRPr lang="en-US" dirty="0"/>
        </a:p>
      </dgm:t>
    </dgm:pt>
    <dgm:pt modelId="{46B30042-F53A-4FB8-8BAA-4EC87B32BCAA}" type="parTrans" cxnId="{47C29D03-F3E7-40DA-8188-D24D9563989D}">
      <dgm:prSet/>
      <dgm:spPr/>
      <dgm:t>
        <a:bodyPr/>
        <a:lstStyle/>
        <a:p>
          <a:endParaRPr lang="en-US"/>
        </a:p>
      </dgm:t>
    </dgm:pt>
    <dgm:pt modelId="{3D76FCF4-8010-407A-8958-9B4C0489A971}" type="sibTrans" cxnId="{47C29D03-F3E7-40DA-8188-D24D9563989D}">
      <dgm:prSet/>
      <dgm:spPr/>
      <dgm:t>
        <a:bodyPr/>
        <a:lstStyle/>
        <a:p>
          <a:endParaRPr lang="en-US"/>
        </a:p>
      </dgm:t>
    </dgm:pt>
    <dgm:pt modelId="{B368D806-54A0-4E81-8826-B7C226C91ABC}">
      <dgm:prSet phldrT="[Text]"/>
      <dgm:spPr/>
      <dgm:t>
        <a:bodyPr/>
        <a:lstStyle/>
        <a:p>
          <a:r>
            <a:rPr lang="en-US" dirty="0" smtClean="0"/>
            <a:t>Political climate</a:t>
          </a:r>
          <a:endParaRPr lang="en-US" dirty="0"/>
        </a:p>
      </dgm:t>
    </dgm:pt>
    <dgm:pt modelId="{409AB867-BD1C-48CA-AF8B-94CD173796DF}" type="parTrans" cxnId="{6010268C-698C-42D5-B9AE-A409B4BCA5A9}">
      <dgm:prSet/>
      <dgm:spPr/>
      <dgm:t>
        <a:bodyPr/>
        <a:lstStyle/>
        <a:p>
          <a:endParaRPr lang="en-US"/>
        </a:p>
      </dgm:t>
    </dgm:pt>
    <dgm:pt modelId="{8F84D4CC-54FC-4BAE-87B0-7A3A6C1DB8DA}" type="sibTrans" cxnId="{6010268C-698C-42D5-B9AE-A409B4BCA5A9}">
      <dgm:prSet/>
      <dgm:spPr/>
      <dgm:t>
        <a:bodyPr/>
        <a:lstStyle/>
        <a:p>
          <a:endParaRPr lang="en-US"/>
        </a:p>
      </dgm:t>
    </dgm:pt>
    <dgm:pt modelId="{C092ABA5-77DB-4BFA-9BA3-DE3A9CA2EABA}">
      <dgm:prSet phldrT="[Text]"/>
      <dgm:spPr/>
      <dgm:t>
        <a:bodyPr/>
        <a:lstStyle/>
        <a:p>
          <a:r>
            <a:rPr lang="en-US" dirty="0" smtClean="0"/>
            <a:t>Subject matter</a:t>
          </a:r>
          <a:endParaRPr lang="en-US" dirty="0"/>
        </a:p>
      </dgm:t>
    </dgm:pt>
    <dgm:pt modelId="{90080BF4-1BE3-4753-9DB9-A55A19ED495B}" type="parTrans" cxnId="{4AB71D3C-713D-4314-87E1-96482C9888AC}">
      <dgm:prSet/>
      <dgm:spPr/>
      <dgm:t>
        <a:bodyPr/>
        <a:lstStyle/>
        <a:p>
          <a:endParaRPr lang="en-US"/>
        </a:p>
      </dgm:t>
    </dgm:pt>
    <dgm:pt modelId="{0978EF3B-BF79-4AD4-834B-295007BE9308}" type="sibTrans" cxnId="{4AB71D3C-713D-4314-87E1-96482C9888AC}">
      <dgm:prSet/>
      <dgm:spPr/>
      <dgm:t>
        <a:bodyPr/>
        <a:lstStyle/>
        <a:p>
          <a:endParaRPr lang="en-US"/>
        </a:p>
      </dgm:t>
    </dgm:pt>
    <dgm:pt modelId="{76A85F61-A40A-49D5-8D10-F5C1371DECEC}" type="pres">
      <dgm:prSet presAssocID="{BF3A629B-87DA-416B-8DC5-DE2122A34F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D1BD81-721D-41BA-B5C6-E8DA59476D75}" type="pres">
      <dgm:prSet presAssocID="{DA061CF8-4677-4005-A7DB-424E68CBA0E2}" presName="composite" presStyleCnt="0"/>
      <dgm:spPr/>
    </dgm:pt>
    <dgm:pt modelId="{1ECCE4C1-8973-4640-8627-445D48779120}" type="pres">
      <dgm:prSet presAssocID="{DA061CF8-4677-4005-A7DB-424E68CBA0E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61F639-D644-4CDB-ABA3-A2D9E8983FFD}" type="pres">
      <dgm:prSet presAssocID="{DA061CF8-4677-4005-A7DB-424E68CBA0E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9800B0-AAF0-45E6-B5AF-33B039C8D7C4}" type="pres">
      <dgm:prSet presAssocID="{4BDF26D1-6149-444B-8D28-E6EEE0253493}" presName="space" presStyleCnt="0"/>
      <dgm:spPr/>
    </dgm:pt>
    <dgm:pt modelId="{13B594C5-E094-401B-B699-8606DB9369AC}" type="pres">
      <dgm:prSet presAssocID="{E49DF4A6-E12A-4FF5-A3E6-1B4CA807D2ED}" presName="composite" presStyleCnt="0"/>
      <dgm:spPr/>
    </dgm:pt>
    <dgm:pt modelId="{BC7D0A61-A021-4A6F-BCCE-08D8D07840DF}" type="pres">
      <dgm:prSet presAssocID="{E49DF4A6-E12A-4FF5-A3E6-1B4CA807D2E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53CAA6-04F1-4324-9B22-EA40A998BB1D}" type="pres">
      <dgm:prSet presAssocID="{E49DF4A6-E12A-4FF5-A3E6-1B4CA807D2E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96D783-C5B0-4E66-AA29-912E706FD43C}" type="pres">
      <dgm:prSet presAssocID="{9531BF7C-265E-42EE-B4F6-7DA6F534428A}" presName="space" presStyleCnt="0"/>
      <dgm:spPr/>
    </dgm:pt>
    <dgm:pt modelId="{EEC3C5BB-A5F2-488D-B81E-B61DB0E114F2}" type="pres">
      <dgm:prSet presAssocID="{8617A814-F6E8-44CB-9F27-9BD4C6C66C54}" presName="composite" presStyleCnt="0"/>
      <dgm:spPr/>
    </dgm:pt>
    <dgm:pt modelId="{90EDC4AE-B526-4192-8018-2EE31957D758}" type="pres">
      <dgm:prSet presAssocID="{8617A814-F6E8-44CB-9F27-9BD4C6C66C5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C093E-0F6F-425A-8A42-C0FBF3E8B573}" type="pres">
      <dgm:prSet presAssocID="{8617A814-F6E8-44CB-9F27-9BD4C6C66C5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40CD64-924A-4EB8-9FBB-69C072D621BF}" type="presOf" srcId="{C83FFDCA-19D7-4850-BEB6-D70E42C3A777}" destId="{D561F639-D644-4CDB-ABA3-A2D9E8983FFD}" srcOrd="0" destOrd="7" presId="urn:microsoft.com/office/officeart/2005/8/layout/hList1"/>
    <dgm:cxn modelId="{53345263-4536-4E91-8C5F-2E8BC4360F67}" type="presOf" srcId="{5D1984FF-F196-4DBB-930E-DCFAAB4E3C91}" destId="{3E5C093E-0F6F-425A-8A42-C0FBF3E8B573}" srcOrd="0" destOrd="2" presId="urn:microsoft.com/office/officeart/2005/8/layout/hList1"/>
    <dgm:cxn modelId="{6010268C-698C-42D5-B9AE-A409B4BCA5A9}" srcId="{8617A814-F6E8-44CB-9F27-9BD4C6C66C54}" destId="{B368D806-54A0-4E81-8826-B7C226C91ABC}" srcOrd="4" destOrd="0" parTransId="{409AB867-BD1C-48CA-AF8B-94CD173796DF}" sibTransId="{8F84D4CC-54FC-4BAE-87B0-7A3A6C1DB8DA}"/>
    <dgm:cxn modelId="{8041CC9E-9932-45B2-9EB4-FB65DF25F2CB}" type="presOf" srcId="{5CB01FBC-4FAF-44DE-A090-B9765C4674A4}" destId="{D561F639-D644-4CDB-ABA3-A2D9E8983FFD}" srcOrd="0" destOrd="2" presId="urn:microsoft.com/office/officeart/2005/8/layout/hList1"/>
    <dgm:cxn modelId="{6D1DA117-A3B2-40CE-B043-C128A4D8E415}" srcId="{E49DF4A6-E12A-4FF5-A3E6-1B4CA807D2ED}" destId="{4144307B-D2A1-486D-A9E7-7CDE727FCFBA}" srcOrd="4" destOrd="0" parTransId="{9E23E78A-E5EE-461D-95D0-77B0C32D255E}" sibTransId="{C211D0EB-CB6C-4CF1-A7BA-AE3D1733F048}"/>
    <dgm:cxn modelId="{A020934A-398C-4B74-9DC5-0EEF0EE4C5AC}" srcId="{E49DF4A6-E12A-4FF5-A3E6-1B4CA807D2ED}" destId="{CD9A823E-2FF8-4AEC-A48C-09EA4F5012D6}" srcOrd="3" destOrd="0" parTransId="{87C62EFB-B5B2-4389-A888-BD9680524EAC}" sibTransId="{DAD95388-A657-4AAB-ABC7-F681FE89EA8B}"/>
    <dgm:cxn modelId="{6288D7DE-B10C-4329-8DD5-21A543836BCD}" srcId="{DA061CF8-4677-4005-A7DB-424E68CBA0E2}" destId="{BB6D523B-4A63-4D3A-B952-1670452AB962}" srcOrd="4" destOrd="0" parTransId="{308C719F-6038-4085-8F1B-5584BB42EDCF}" sibTransId="{D4DDD591-F89C-4955-92F7-1F78593ABE5B}"/>
    <dgm:cxn modelId="{70B710E8-FFAD-4C7B-8C48-CBDF9C22EC2E}" type="presOf" srcId="{4B6DB194-A185-4B49-BC39-EBFD4AECB4F2}" destId="{D561F639-D644-4CDB-ABA3-A2D9E8983FFD}" srcOrd="0" destOrd="6" presId="urn:microsoft.com/office/officeart/2005/8/layout/hList1"/>
    <dgm:cxn modelId="{6E2DBC72-A627-491E-926D-17C1928FE0AD}" srcId="{8617A814-F6E8-44CB-9F27-9BD4C6C66C54}" destId="{3579A0AB-D646-41DB-A462-5CB69E2CFB2D}" srcOrd="3" destOrd="0" parTransId="{3A6384F6-54F6-49FB-87B5-5E056088A6BC}" sibTransId="{DCE07AA1-B0A8-4AE8-B5EB-908449A99E9F}"/>
    <dgm:cxn modelId="{4EA7F596-587E-4F2D-B379-2BBE137A7DBE}" srcId="{DA061CF8-4677-4005-A7DB-424E68CBA0E2}" destId="{093F1C05-9FB8-4842-B2BC-AE25CB8874D5}" srcOrd="5" destOrd="0" parTransId="{99D7CA72-5FF8-4A38-AF2D-88AE1F1A994C}" sibTransId="{ECC4893D-F571-4B47-9ED9-6478E7135AFA}"/>
    <dgm:cxn modelId="{47C29D03-F3E7-40DA-8188-D24D9563989D}" srcId="{8617A814-F6E8-44CB-9F27-9BD4C6C66C54}" destId="{5D1984FF-F196-4DBB-930E-DCFAAB4E3C91}" srcOrd="2" destOrd="0" parTransId="{46B30042-F53A-4FB8-8BAA-4EC87B32BCAA}" sibTransId="{3D76FCF4-8010-407A-8958-9B4C0489A971}"/>
    <dgm:cxn modelId="{375CDFF6-1148-4780-9264-B0644E998540}" type="presOf" srcId="{8617A814-F6E8-44CB-9F27-9BD4C6C66C54}" destId="{90EDC4AE-B526-4192-8018-2EE31957D758}" srcOrd="0" destOrd="0" presId="urn:microsoft.com/office/officeart/2005/8/layout/hList1"/>
    <dgm:cxn modelId="{E7AEB33F-A710-480E-BF73-BBBDA0AD1A5E}" type="presOf" srcId="{093F1C05-9FB8-4842-B2BC-AE25CB8874D5}" destId="{D561F639-D644-4CDB-ABA3-A2D9E8983FFD}" srcOrd="0" destOrd="5" presId="urn:microsoft.com/office/officeart/2005/8/layout/hList1"/>
    <dgm:cxn modelId="{6D01BFFF-97B1-46EA-83FC-8AA62FF23ACA}" srcId="{DA061CF8-4677-4005-A7DB-424E68CBA0E2}" destId="{C83FFDCA-19D7-4850-BEB6-D70E42C3A777}" srcOrd="7" destOrd="0" parTransId="{6312A345-5C5F-4CB2-BA46-8B8D153D292D}" sibTransId="{89BF641A-DCD5-4583-BFCE-408B9261D66F}"/>
    <dgm:cxn modelId="{6BA3FCF5-3508-4028-AA80-996ACD56B499}" type="presOf" srcId="{B368D806-54A0-4E81-8826-B7C226C91ABC}" destId="{3E5C093E-0F6F-425A-8A42-C0FBF3E8B573}" srcOrd="0" destOrd="4" presId="urn:microsoft.com/office/officeart/2005/8/layout/hList1"/>
    <dgm:cxn modelId="{0C4CA3BB-1E8C-4E35-B708-7887F68B310C}" type="presOf" srcId="{1A295710-DC01-492B-AB32-EF0197E68081}" destId="{D561F639-D644-4CDB-ABA3-A2D9E8983FFD}" srcOrd="0" destOrd="0" presId="urn:microsoft.com/office/officeart/2005/8/layout/hList1"/>
    <dgm:cxn modelId="{9B2C4F4C-5382-4320-8AAF-9174F131BADA}" srcId="{BF3A629B-87DA-416B-8DC5-DE2122A34F8B}" destId="{DA061CF8-4677-4005-A7DB-424E68CBA0E2}" srcOrd="0" destOrd="0" parTransId="{453A7576-6F64-4097-9C30-A72F0969F7EA}" sibTransId="{4BDF26D1-6149-444B-8D28-E6EEE0253493}"/>
    <dgm:cxn modelId="{F1B43EF0-F4D8-4463-9C01-8EB3DE7145AA}" type="presOf" srcId="{C092ABA5-77DB-4BFA-9BA3-DE3A9CA2EABA}" destId="{3E5C093E-0F6F-425A-8A42-C0FBF3E8B573}" srcOrd="0" destOrd="1" presId="urn:microsoft.com/office/officeart/2005/8/layout/hList1"/>
    <dgm:cxn modelId="{C798A44F-8016-45C1-BE10-35C30875CF44}" srcId="{8617A814-F6E8-44CB-9F27-9BD4C6C66C54}" destId="{CF89B4DB-0ED1-4360-A755-0A1641764FF0}" srcOrd="0" destOrd="0" parTransId="{7B88F8B7-3817-48E1-B589-EBDC81106186}" sibTransId="{4E23CDAA-E931-48A4-B9C9-0C6263679369}"/>
    <dgm:cxn modelId="{C29CC623-A67F-43D5-B96B-3DD35A68B25F}" type="presOf" srcId="{CF89B4DB-0ED1-4360-A755-0A1641764FF0}" destId="{3E5C093E-0F6F-425A-8A42-C0FBF3E8B573}" srcOrd="0" destOrd="0" presId="urn:microsoft.com/office/officeart/2005/8/layout/hList1"/>
    <dgm:cxn modelId="{9B5566FD-516A-4124-8C5D-2FCA8BC93F99}" srcId="{DA061CF8-4677-4005-A7DB-424E68CBA0E2}" destId="{4B6DB194-A185-4B49-BC39-EBFD4AECB4F2}" srcOrd="6" destOrd="0" parTransId="{224B2D89-9F76-4C56-A7D6-52B94C7C42AF}" sibTransId="{CBC5B27F-7FD9-4F84-9AAD-0BA5A5A2FC1F}"/>
    <dgm:cxn modelId="{5EA10B15-A8C1-4677-89E1-569C4785A5AC}" srcId="{BF3A629B-87DA-416B-8DC5-DE2122A34F8B}" destId="{8617A814-F6E8-44CB-9F27-9BD4C6C66C54}" srcOrd="2" destOrd="0" parTransId="{AB53E5F8-75CD-4C53-85FE-D48D8271571F}" sibTransId="{FD37141F-8E10-4E55-9F3F-95C2F3359016}"/>
    <dgm:cxn modelId="{3D5F2F12-CFDE-4229-8D50-24AE92F2F345}" type="presOf" srcId="{06AC1125-AC6C-4EBB-A97D-7FE55367D8ED}" destId="{D561F639-D644-4CDB-ABA3-A2D9E8983FFD}" srcOrd="0" destOrd="3" presId="urn:microsoft.com/office/officeart/2005/8/layout/hList1"/>
    <dgm:cxn modelId="{4AB71D3C-713D-4314-87E1-96482C9888AC}" srcId="{8617A814-F6E8-44CB-9F27-9BD4C6C66C54}" destId="{C092ABA5-77DB-4BFA-9BA3-DE3A9CA2EABA}" srcOrd="1" destOrd="0" parTransId="{90080BF4-1BE3-4753-9DB9-A55A19ED495B}" sibTransId="{0978EF3B-BF79-4AD4-834B-295007BE9308}"/>
    <dgm:cxn modelId="{FEA44064-54EA-4846-93E3-4C70564B3FC7}" type="presOf" srcId="{E49DF4A6-E12A-4FF5-A3E6-1B4CA807D2ED}" destId="{BC7D0A61-A021-4A6F-BCCE-08D8D07840DF}" srcOrd="0" destOrd="0" presId="urn:microsoft.com/office/officeart/2005/8/layout/hList1"/>
    <dgm:cxn modelId="{7243C67C-C4C6-4A13-8672-9CFD185FF2D7}" srcId="{E49DF4A6-E12A-4FF5-A3E6-1B4CA807D2ED}" destId="{A48CF127-CC70-4CFE-AC42-74B94FB8E102}" srcOrd="2" destOrd="0" parTransId="{13E379D2-5468-4C30-9AA4-225935B36DF0}" sibTransId="{B275ED08-3F26-43F8-9DA3-5AB275D151DF}"/>
    <dgm:cxn modelId="{01C00B4A-9D2E-443B-8BD7-F9FAD793C512}" type="presOf" srcId="{9168486A-8385-4A79-BECF-F7E2BA45ADB3}" destId="{EF53CAA6-04F1-4324-9B22-EA40A998BB1D}" srcOrd="0" destOrd="0" presId="urn:microsoft.com/office/officeart/2005/8/layout/hList1"/>
    <dgm:cxn modelId="{AD1D66A6-BE8F-48B7-9CA5-F6BAA53BD3E7}" srcId="{E49DF4A6-E12A-4FF5-A3E6-1B4CA807D2ED}" destId="{9168486A-8385-4A79-BECF-F7E2BA45ADB3}" srcOrd="0" destOrd="0" parTransId="{49FC410C-995C-4CD8-B14C-DA0807C14DC1}" sibTransId="{46E8D5B2-B5F3-4C2A-99EB-587DF817D2BD}"/>
    <dgm:cxn modelId="{EB2F88AA-260D-4060-8DCE-92FDE3F2A944}" type="presOf" srcId="{A48CF127-CC70-4CFE-AC42-74B94FB8E102}" destId="{EF53CAA6-04F1-4324-9B22-EA40A998BB1D}" srcOrd="0" destOrd="2" presId="urn:microsoft.com/office/officeart/2005/8/layout/hList1"/>
    <dgm:cxn modelId="{90DB5ECF-6B5A-424C-B04A-35653412BDC2}" srcId="{DA061CF8-4677-4005-A7DB-424E68CBA0E2}" destId="{06AC1125-AC6C-4EBB-A97D-7FE55367D8ED}" srcOrd="3" destOrd="0" parTransId="{840E53AF-FD13-4FB5-B00F-F5DE66998E6F}" sibTransId="{AEF8A050-E1D7-4DAA-9688-BD0853A81F96}"/>
    <dgm:cxn modelId="{82FD6ABC-8021-42F3-8585-AE885CE5B4DF}" type="presOf" srcId="{BB6D523B-4A63-4D3A-B952-1670452AB962}" destId="{D561F639-D644-4CDB-ABA3-A2D9E8983FFD}" srcOrd="0" destOrd="4" presId="urn:microsoft.com/office/officeart/2005/8/layout/hList1"/>
    <dgm:cxn modelId="{08884D83-C02C-4034-A9D7-12647D6197DF}" type="presOf" srcId="{3579A0AB-D646-41DB-A462-5CB69E2CFB2D}" destId="{3E5C093E-0F6F-425A-8A42-C0FBF3E8B573}" srcOrd="0" destOrd="3" presId="urn:microsoft.com/office/officeart/2005/8/layout/hList1"/>
    <dgm:cxn modelId="{676D55FB-362E-4F01-8EB3-1504CB18ABB2}" type="presOf" srcId="{4144307B-D2A1-486D-A9E7-7CDE727FCFBA}" destId="{EF53CAA6-04F1-4324-9B22-EA40A998BB1D}" srcOrd="0" destOrd="4" presId="urn:microsoft.com/office/officeart/2005/8/layout/hList1"/>
    <dgm:cxn modelId="{7E8B8258-8A81-4E86-B2FD-6A1B666735AE}" type="presOf" srcId="{66F8E3BE-2F47-4492-B317-089CDC67BF37}" destId="{D561F639-D644-4CDB-ABA3-A2D9E8983FFD}" srcOrd="0" destOrd="1" presId="urn:microsoft.com/office/officeart/2005/8/layout/hList1"/>
    <dgm:cxn modelId="{04F98AAB-C227-4593-85A2-BDE67642B49F}" type="presOf" srcId="{CD9A823E-2FF8-4AEC-A48C-09EA4F5012D6}" destId="{EF53CAA6-04F1-4324-9B22-EA40A998BB1D}" srcOrd="0" destOrd="3" presId="urn:microsoft.com/office/officeart/2005/8/layout/hList1"/>
    <dgm:cxn modelId="{D9A7110B-0B5D-41A5-B8DC-0B8CB9B2D682}" type="presOf" srcId="{DA061CF8-4677-4005-A7DB-424E68CBA0E2}" destId="{1ECCE4C1-8973-4640-8627-445D48779120}" srcOrd="0" destOrd="0" presId="urn:microsoft.com/office/officeart/2005/8/layout/hList1"/>
    <dgm:cxn modelId="{BAA457E6-8295-49CB-ADFC-9072CEC4E1D9}" type="presOf" srcId="{BF3A629B-87DA-416B-8DC5-DE2122A34F8B}" destId="{76A85F61-A40A-49D5-8D10-F5C1371DECEC}" srcOrd="0" destOrd="0" presId="urn:microsoft.com/office/officeart/2005/8/layout/hList1"/>
    <dgm:cxn modelId="{1447FBF6-65E4-405E-986D-60BC43BFA476}" srcId="{DA061CF8-4677-4005-A7DB-424E68CBA0E2}" destId="{66F8E3BE-2F47-4492-B317-089CDC67BF37}" srcOrd="1" destOrd="0" parTransId="{F73CFC90-8FB9-4320-81E7-35D9A71E5FCD}" sibTransId="{23F801B3-F005-421B-9D38-C41082651322}"/>
    <dgm:cxn modelId="{AB7F4B63-52E6-4EE8-A44F-3E28CA0ADEEA}" srcId="{DA061CF8-4677-4005-A7DB-424E68CBA0E2}" destId="{1A295710-DC01-492B-AB32-EF0197E68081}" srcOrd="0" destOrd="0" parTransId="{BA84593C-66E4-45ED-AEA3-2F2959957752}" sibTransId="{247E874C-60DA-4935-8769-3EF0128D684D}"/>
    <dgm:cxn modelId="{47553FDE-594A-4D6E-A313-29E956F62CB8}" srcId="{BF3A629B-87DA-416B-8DC5-DE2122A34F8B}" destId="{E49DF4A6-E12A-4FF5-A3E6-1B4CA807D2ED}" srcOrd="1" destOrd="0" parTransId="{BB305260-37DA-48A7-A007-345FBD5DA75F}" sibTransId="{9531BF7C-265E-42EE-B4F6-7DA6F534428A}"/>
    <dgm:cxn modelId="{84AF1BA7-E86C-40FC-ABC3-2D6414D59C91}" srcId="{E49DF4A6-E12A-4FF5-A3E6-1B4CA807D2ED}" destId="{07272B8E-B94A-4088-B5AB-4F3FC63B93D7}" srcOrd="1" destOrd="0" parTransId="{318F3623-198C-4FA6-B4C7-E4394C9FD753}" sibTransId="{72057ADE-3B52-446B-83B2-01EAAF3EF03E}"/>
    <dgm:cxn modelId="{B65C0ECE-3C06-4119-A740-BB38358E7DE6}" srcId="{DA061CF8-4677-4005-A7DB-424E68CBA0E2}" destId="{5CB01FBC-4FAF-44DE-A090-B9765C4674A4}" srcOrd="2" destOrd="0" parTransId="{7B650541-42CD-4F8E-978E-2A28EBE8397B}" sibTransId="{7353D2C0-571D-4149-9B84-8B2499D9DDE2}"/>
    <dgm:cxn modelId="{530F02EC-1C7B-4872-AC9D-6DC648955F5B}" type="presOf" srcId="{07272B8E-B94A-4088-B5AB-4F3FC63B93D7}" destId="{EF53CAA6-04F1-4324-9B22-EA40A998BB1D}" srcOrd="0" destOrd="1" presId="urn:microsoft.com/office/officeart/2005/8/layout/hList1"/>
    <dgm:cxn modelId="{86D2CDDD-3E24-4012-94AF-EA04F3BAEB58}" type="presParOf" srcId="{76A85F61-A40A-49D5-8D10-F5C1371DECEC}" destId="{94D1BD81-721D-41BA-B5C6-E8DA59476D75}" srcOrd="0" destOrd="0" presId="urn:microsoft.com/office/officeart/2005/8/layout/hList1"/>
    <dgm:cxn modelId="{91F545E7-67F9-4492-BDD9-99EC7F9036B5}" type="presParOf" srcId="{94D1BD81-721D-41BA-B5C6-E8DA59476D75}" destId="{1ECCE4C1-8973-4640-8627-445D48779120}" srcOrd="0" destOrd="0" presId="urn:microsoft.com/office/officeart/2005/8/layout/hList1"/>
    <dgm:cxn modelId="{2E55F8FB-77E9-4189-A824-1FB3B77E5BF1}" type="presParOf" srcId="{94D1BD81-721D-41BA-B5C6-E8DA59476D75}" destId="{D561F639-D644-4CDB-ABA3-A2D9E8983FFD}" srcOrd="1" destOrd="0" presId="urn:microsoft.com/office/officeart/2005/8/layout/hList1"/>
    <dgm:cxn modelId="{84D64206-87AF-44D2-9F5C-80EE600F84F6}" type="presParOf" srcId="{76A85F61-A40A-49D5-8D10-F5C1371DECEC}" destId="{A39800B0-AAF0-45E6-B5AF-33B039C8D7C4}" srcOrd="1" destOrd="0" presId="urn:microsoft.com/office/officeart/2005/8/layout/hList1"/>
    <dgm:cxn modelId="{1F8CCBA3-3964-4CDE-9032-C3BB26397F3B}" type="presParOf" srcId="{76A85F61-A40A-49D5-8D10-F5C1371DECEC}" destId="{13B594C5-E094-401B-B699-8606DB9369AC}" srcOrd="2" destOrd="0" presId="urn:microsoft.com/office/officeart/2005/8/layout/hList1"/>
    <dgm:cxn modelId="{32490029-8A8B-47B4-AF23-F8170BB0C937}" type="presParOf" srcId="{13B594C5-E094-401B-B699-8606DB9369AC}" destId="{BC7D0A61-A021-4A6F-BCCE-08D8D07840DF}" srcOrd="0" destOrd="0" presId="urn:microsoft.com/office/officeart/2005/8/layout/hList1"/>
    <dgm:cxn modelId="{70AB464F-09ED-4238-815C-9E281ADEA125}" type="presParOf" srcId="{13B594C5-E094-401B-B699-8606DB9369AC}" destId="{EF53CAA6-04F1-4324-9B22-EA40A998BB1D}" srcOrd="1" destOrd="0" presId="urn:microsoft.com/office/officeart/2005/8/layout/hList1"/>
    <dgm:cxn modelId="{415EB5A5-0DDD-41FC-9CD3-C28AF80C9740}" type="presParOf" srcId="{76A85F61-A40A-49D5-8D10-F5C1371DECEC}" destId="{0796D783-C5B0-4E66-AA29-912E706FD43C}" srcOrd="3" destOrd="0" presId="urn:microsoft.com/office/officeart/2005/8/layout/hList1"/>
    <dgm:cxn modelId="{8B2A091B-B77C-4BDE-A8E5-81B4291AB090}" type="presParOf" srcId="{76A85F61-A40A-49D5-8D10-F5C1371DECEC}" destId="{EEC3C5BB-A5F2-488D-B81E-B61DB0E114F2}" srcOrd="4" destOrd="0" presId="urn:microsoft.com/office/officeart/2005/8/layout/hList1"/>
    <dgm:cxn modelId="{4F134565-8C18-496D-9223-17478FDF1397}" type="presParOf" srcId="{EEC3C5BB-A5F2-488D-B81E-B61DB0E114F2}" destId="{90EDC4AE-B526-4192-8018-2EE31957D758}" srcOrd="0" destOrd="0" presId="urn:microsoft.com/office/officeart/2005/8/layout/hList1"/>
    <dgm:cxn modelId="{6A700A43-6CBF-47C8-87AE-333DB17C7697}" type="presParOf" srcId="{EEC3C5BB-A5F2-488D-B81E-B61DB0E114F2}" destId="{3E5C093E-0F6F-425A-8A42-C0FBF3E8B5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CE4C1-8973-4640-8627-445D48779120}">
      <dsp:nvSpPr>
        <dsp:cNvPr id="0" name=""/>
        <dsp:cNvSpPr/>
      </dsp:nvSpPr>
      <dsp:spPr>
        <a:xfrm>
          <a:off x="2571" y="225066"/>
          <a:ext cx="2507456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life</a:t>
          </a:r>
          <a:endParaRPr lang="en-US" sz="2200" kern="1200" dirty="0"/>
        </a:p>
      </dsp:txBody>
      <dsp:txXfrm>
        <a:off x="2571" y="225066"/>
        <a:ext cx="2507456" cy="633600"/>
      </dsp:txXfrm>
    </dsp:sp>
    <dsp:sp modelId="{D561F639-D644-4CDB-ABA3-A2D9E8983FFD}">
      <dsp:nvSpPr>
        <dsp:cNvPr id="0" name=""/>
        <dsp:cNvSpPr/>
      </dsp:nvSpPr>
      <dsp:spPr>
        <a:xfrm>
          <a:off x="2571" y="858666"/>
          <a:ext cx="2507456" cy="34422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Age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Physical structure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Physical condition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Family history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Profession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Habit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Nationality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Sex: F/M</a:t>
          </a:r>
          <a:endParaRPr lang="en-US" sz="2200" kern="1200" dirty="0"/>
        </a:p>
      </dsp:txBody>
      <dsp:txXfrm>
        <a:off x="2571" y="858666"/>
        <a:ext cx="2507456" cy="3442230"/>
      </dsp:txXfrm>
    </dsp:sp>
    <dsp:sp modelId="{BC7D0A61-A021-4A6F-BCCE-08D8D07840DF}">
      <dsp:nvSpPr>
        <dsp:cNvPr id="0" name=""/>
        <dsp:cNvSpPr/>
      </dsp:nvSpPr>
      <dsp:spPr>
        <a:xfrm>
          <a:off x="2861071" y="225066"/>
          <a:ext cx="2507456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marine</a:t>
          </a:r>
          <a:endParaRPr lang="en-US" sz="2200" kern="1200" dirty="0"/>
        </a:p>
      </dsp:txBody>
      <dsp:txXfrm>
        <a:off x="2861071" y="225066"/>
        <a:ext cx="2507456" cy="633600"/>
      </dsp:txXfrm>
    </dsp:sp>
    <dsp:sp modelId="{EF53CAA6-04F1-4324-9B22-EA40A998BB1D}">
      <dsp:nvSpPr>
        <dsp:cNvPr id="0" name=""/>
        <dsp:cNvSpPr/>
      </dsp:nvSpPr>
      <dsp:spPr>
        <a:xfrm>
          <a:off x="2861071" y="858666"/>
          <a:ext cx="2507456" cy="34422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Status of Hull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Status of Cargo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Rout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Seaworthiness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Time and voyage</a:t>
          </a:r>
          <a:endParaRPr lang="en-US" sz="2200" kern="1200" dirty="0"/>
        </a:p>
      </dsp:txBody>
      <dsp:txXfrm>
        <a:off x="2861071" y="858666"/>
        <a:ext cx="2507456" cy="3442230"/>
      </dsp:txXfrm>
    </dsp:sp>
    <dsp:sp modelId="{90EDC4AE-B526-4192-8018-2EE31957D758}">
      <dsp:nvSpPr>
        <dsp:cNvPr id="0" name=""/>
        <dsp:cNvSpPr/>
      </dsp:nvSpPr>
      <dsp:spPr>
        <a:xfrm>
          <a:off x="5719571" y="225066"/>
          <a:ext cx="2507456" cy="6336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fire</a:t>
          </a:r>
          <a:endParaRPr lang="en-US" sz="2200" kern="1200" dirty="0"/>
        </a:p>
      </dsp:txBody>
      <dsp:txXfrm>
        <a:off x="5719571" y="225066"/>
        <a:ext cx="2507456" cy="633600"/>
      </dsp:txXfrm>
    </dsp:sp>
    <dsp:sp modelId="{3E5C093E-0F6F-425A-8A42-C0FBF3E8B573}">
      <dsp:nvSpPr>
        <dsp:cNvPr id="0" name=""/>
        <dsp:cNvSpPr/>
      </dsp:nvSpPr>
      <dsp:spPr>
        <a:xfrm>
          <a:off x="5719571" y="858666"/>
          <a:ext cx="2507456" cy="34422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Particular items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Subject matter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location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Anti fire arrangement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Political climate</a:t>
          </a:r>
          <a:endParaRPr lang="en-US" sz="2200" kern="1200" dirty="0"/>
        </a:p>
      </dsp:txBody>
      <dsp:txXfrm>
        <a:off x="5719571" y="858666"/>
        <a:ext cx="2507456" cy="3442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affecting risk </a:t>
            </a:r>
            <a:r>
              <a:rPr lang="en-US" smtClean="0"/>
              <a:t>in Insurance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Evaluation of risk in Insurance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Judgmental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Numerical method</a:t>
            </a:r>
          </a:p>
          <a:p>
            <a:pPr marL="914400" lvl="1" indent="-514350"/>
            <a:r>
              <a:rPr lang="en-US" dirty="0" smtClean="0"/>
              <a:t>Super standard risk: less than 75</a:t>
            </a:r>
          </a:p>
          <a:p>
            <a:pPr marL="914400" lvl="1" indent="-514350"/>
            <a:r>
              <a:rPr lang="en-US" dirty="0" smtClean="0"/>
              <a:t>Standard risk: 75-125</a:t>
            </a:r>
          </a:p>
          <a:p>
            <a:pPr marL="914400" lvl="1" indent="-514350"/>
            <a:r>
              <a:rPr lang="en-US" dirty="0" smtClean="0"/>
              <a:t>sub-standard risk: 125-500</a:t>
            </a:r>
          </a:p>
          <a:p>
            <a:pPr marL="914400" lvl="1" indent="-514350"/>
            <a:r>
              <a:rPr lang="en-US" dirty="0" smtClean="0"/>
              <a:t>uninsurable risk: more than 500</a:t>
            </a:r>
          </a:p>
          <a:p>
            <a:pPr marL="914400" lvl="1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Risk Management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 identification, assessment, and prioritization of risks followed by coordinated and economical application of resources to minimize, monitor, and control the probability and/or impact of unfortunate events or to maximize the realization of opportunities. Risk management’s objective is to assure uncertainty does not deflect the endeavor from the business goals.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 of Risk Management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Reducing the factors affecting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Minimizing the loss when it occurs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avoid relatively less risky ventures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have proper 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minimize the burden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indemnify the sufferer after loss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prevent anybody from getting more than his actual loss.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Functions of Risk Management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Discovering the sources from which risk may arise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Evaluating the impact is loss occur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Selecting most effective techniques to deal with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get information about the amount of loss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Analysis of financial statement.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risk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Pure VS Speculative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Fundamental VS particular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phenomena of fundamental risk VS Physical phenomena of fundamental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Standard VS Super standard VS sub-standard VS uninsurable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Business VS Financial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Insurable VS uninsurable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risk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Personal 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Medical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Agent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Inspection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Friends of insured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Medical information bureau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Family/ physician of insured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Neighbors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Business associates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Credit information bureau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Statistical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Insurer’s own study &amp;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Technique/methods of Risk Management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Avoidance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Assumption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Prevention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Distribution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Elimination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Hedging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Insurance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Technique/approaches of risk prevention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Engineering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Human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Statistical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Educational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Enforcement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Risk reduction technique using insurance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Increased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Pooling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Loss prevention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Financial capacity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Further transfer of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352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Risk Management</vt:lpstr>
      <vt:lpstr>Definition of Risk Management </vt:lpstr>
      <vt:lpstr>Objectives of Risk Management </vt:lpstr>
      <vt:lpstr>Functions of Risk Management </vt:lpstr>
      <vt:lpstr>Classification of risk</vt:lpstr>
      <vt:lpstr>Sources of risk information</vt:lpstr>
      <vt:lpstr>Technique/methods of Risk Management </vt:lpstr>
      <vt:lpstr>Technique/approaches of risk prevention</vt:lpstr>
      <vt:lpstr>Risk reduction technique using insurance</vt:lpstr>
      <vt:lpstr>Factors affecting risk in Insurance</vt:lpstr>
      <vt:lpstr>Evaluation of risk in Insurance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Chapter2</dc:title>
  <dc:creator>Administrator</dc:creator>
  <cp:lastModifiedBy>Windows User</cp:lastModifiedBy>
  <cp:revision>22</cp:revision>
  <dcterms:created xsi:type="dcterms:W3CDTF">2006-08-16T00:00:00Z</dcterms:created>
  <dcterms:modified xsi:type="dcterms:W3CDTF">2020-01-08T02:48:40Z</dcterms:modified>
</cp:coreProperties>
</file>