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62" r:id="rId3"/>
    <p:sldId id="257" r:id="rId4"/>
    <p:sldId id="258" r:id="rId5"/>
    <p:sldId id="264" r:id="rId6"/>
    <p:sldId id="272" r:id="rId7"/>
    <p:sldId id="273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F78A8E-5F5C-40A8-A127-277700E8E5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B00E60-15D2-43C7-A57C-EDEE17026399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400" b="1" dirty="0" smtClean="0">
              <a:latin typeface="Arial" pitchFamily="34" charset="0"/>
              <a:cs typeface="Arial" pitchFamily="34" charset="0"/>
            </a:rPr>
            <a:t>Career in PR</a:t>
          </a:r>
          <a:endParaRPr lang="en-US" sz="1400" b="1" dirty="0">
            <a:latin typeface="Arial" pitchFamily="34" charset="0"/>
            <a:cs typeface="Arial" pitchFamily="34" charset="0"/>
          </a:endParaRPr>
        </a:p>
      </dgm:t>
    </dgm:pt>
    <dgm:pt modelId="{EBA1D1F0-DDD7-411B-BB23-838E5A73E8CD}" type="parTrans" cxnId="{690303F5-C19B-46A3-B98C-EF4A4DA15D1A}">
      <dgm:prSet/>
      <dgm:spPr/>
      <dgm:t>
        <a:bodyPr/>
        <a:lstStyle/>
        <a:p>
          <a:endParaRPr lang="en-US"/>
        </a:p>
      </dgm:t>
    </dgm:pt>
    <dgm:pt modelId="{C6B6D992-DAE6-40A5-9D7A-E34407EBB986}" type="sibTrans" cxnId="{690303F5-C19B-46A3-B98C-EF4A4DA15D1A}">
      <dgm:prSet/>
      <dgm:spPr/>
      <dgm:t>
        <a:bodyPr/>
        <a:lstStyle/>
        <a:p>
          <a:endParaRPr lang="en-US"/>
        </a:p>
      </dgm:t>
    </dgm:pt>
    <dgm:pt modelId="{7A0610EF-8A79-4F9E-BF7B-A76C84D10C3C}">
      <dgm:prSet phldrT="[Text]" custT="1"/>
      <dgm:spPr/>
      <dgm:t>
        <a:bodyPr/>
        <a:lstStyle/>
        <a:p>
          <a:r>
            <a:rPr lang="en-US" sz="1400" b="0" dirty="0" smtClean="0">
              <a:latin typeface="Arial" pitchFamily="34" charset="0"/>
              <a:cs typeface="Arial" pitchFamily="34" charset="0"/>
            </a:rPr>
            <a:t>Public Relations Officer</a:t>
          </a:r>
          <a:endParaRPr lang="en-US" sz="1400" b="0" dirty="0">
            <a:latin typeface="Arial" pitchFamily="34" charset="0"/>
            <a:cs typeface="Arial" pitchFamily="34" charset="0"/>
          </a:endParaRPr>
        </a:p>
      </dgm:t>
    </dgm:pt>
    <dgm:pt modelId="{91740202-7D12-410C-8CB5-E7A21441B3A9}" type="parTrans" cxnId="{A81C7A47-D5C3-4AC8-82EF-72028440DAB3}">
      <dgm:prSet/>
      <dgm:spPr/>
      <dgm:t>
        <a:bodyPr/>
        <a:lstStyle/>
        <a:p>
          <a:endParaRPr lang="en-US"/>
        </a:p>
      </dgm:t>
    </dgm:pt>
    <dgm:pt modelId="{CC153B93-B3A2-4832-87FB-D101736F48F0}" type="sibTrans" cxnId="{A81C7A47-D5C3-4AC8-82EF-72028440DAB3}">
      <dgm:prSet/>
      <dgm:spPr/>
      <dgm:t>
        <a:bodyPr/>
        <a:lstStyle/>
        <a:p>
          <a:endParaRPr lang="en-US"/>
        </a:p>
      </dgm:t>
    </dgm:pt>
    <dgm:pt modelId="{5EDB827E-4DC1-45EF-BD1D-D0E3D6182FBA}">
      <dgm:prSet phldrT="[Text]"/>
      <dgm:spPr/>
      <dgm:t>
        <a:bodyPr/>
        <a:lstStyle/>
        <a:p>
          <a:endParaRPr lang="en-US" dirty="0"/>
        </a:p>
      </dgm:t>
    </dgm:pt>
    <dgm:pt modelId="{453BDB9E-0246-46DE-8756-43674AA1FB17}" type="parTrans" cxnId="{4B29A029-8DCE-40F7-83FC-37CAE6C983E3}">
      <dgm:prSet/>
      <dgm:spPr/>
      <dgm:t>
        <a:bodyPr/>
        <a:lstStyle/>
        <a:p>
          <a:endParaRPr lang="en-US"/>
        </a:p>
      </dgm:t>
    </dgm:pt>
    <dgm:pt modelId="{5DF83BB8-D1E8-43A0-B9B5-BF1F54F0BD06}" type="sibTrans" cxnId="{4B29A029-8DCE-40F7-83FC-37CAE6C983E3}">
      <dgm:prSet/>
      <dgm:spPr/>
      <dgm:t>
        <a:bodyPr/>
        <a:lstStyle/>
        <a:p>
          <a:endParaRPr lang="en-US"/>
        </a:p>
      </dgm:t>
    </dgm:pt>
    <dgm:pt modelId="{14C574F7-EFDB-4216-AFB9-F21AD6EFBA21}">
      <dgm:prSet custT="1"/>
      <dgm:spPr/>
      <dgm:t>
        <a:bodyPr/>
        <a:lstStyle/>
        <a:p>
          <a:r>
            <a:rPr lang="en-US" sz="1400" b="0" dirty="0" smtClean="0">
              <a:latin typeface="Arial" pitchFamily="34" charset="0"/>
              <a:cs typeface="Arial" pitchFamily="34" charset="0"/>
            </a:rPr>
            <a:t>Media Relations Officer</a:t>
          </a:r>
        </a:p>
      </dgm:t>
    </dgm:pt>
    <dgm:pt modelId="{A2D82198-5CCC-4847-AE29-A31FB205F19E}" type="parTrans" cxnId="{23880C0E-2E66-4756-911F-F0101B17382D}">
      <dgm:prSet/>
      <dgm:spPr/>
      <dgm:t>
        <a:bodyPr/>
        <a:lstStyle/>
        <a:p>
          <a:endParaRPr lang="en-US"/>
        </a:p>
      </dgm:t>
    </dgm:pt>
    <dgm:pt modelId="{E719DA05-475C-49CF-BA99-973E0F536403}" type="sibTrans" cxnId="{23880C0E-2E66-4756-911F-F0101B17382D}">
      <dgm:prSet/>
      <dgm:spPr/>
      <dgm:t>
        <a:bodyPr/>
        <a:lstStyle/>
        <a:p>
          <a:endParaRPr lang="en-US"/>
        </a:p>
      </dgm:t>
    </dgm:pt>
    <dgm:pt modelId="{17F37531-6824-4DCE-A776-5A8A3F8136C6}">
      <dgm:prSet custT="1"/>
      <dgm:spPr/>
      <dgm:t>
        <a:bodyPr/>
        <a:lstStyle/>
        <a:p>
          <a:r>
            <a:rPr lang="en-US" sz="1400" b="0" dirty="0" smtClean="0">
              <a:latin typeface="Arial" pitchFamily="34" charset="0"/>
              <a:cs typeface="Arial" pitchFamily="34" charset="0"/>
            </a:rPr>
            <a:t>Campaign Officer</a:t>
          </a:r>
        </a:p>
      </dgm:t>
    </dgm:pt>
    <dgm:pt modelId="{768FE5EC-0AC3-455E-B1C9-A82C5C961BAC}" type="parTrans" cxnId="{6BB51F50-6F81-4330-9D8D-50CF1E4A97CA}">
      <dgm:prSet/>
      <dgm:spPr/>
      <dgm:t>
        <a:bodyPr/>
        <a:lstStyle/>
        <a:p>
          <a:endParaRPr lang="en-US"/>
        </a:p>
      </dgm:t>
    </dgm:pt>
    <dgm:pt modelId="{B7D8C873-E5C7-47A8-8CC9-224EA3E945ED}" type="sibTrans" cxnId="{6BB51F50-6F81-4330-9D8D-50CF1E4A97CA}">
      <dgm:prSet/>
      <dgm:spPr/>
      <dgm:t>
        <a:bodyPr/>
        <a:lstStyle/>
        <a:p>
          <a:endParaRPr lang="en-US"/>
        </a:p>
      </dgm:t>
    </dgm:pt>
    <dgm:pt modelId="{93E6E92C-1EA6-428C-AA86-E4CAE08E1148}">
      <dgm:prSet custT="1"/>
      <dgm:spPr/>
      <dgm:t>
        <a:bodyPr/>
        <a:lstStyle/>
        <a:p>
          <a:r>
            <a:rPr lang="en-US" sz="1400" b="0" dirty="0" smtClean="0">
              <a:latin typeface="Arial" pitchFamily="34" charset="0"/>
              <a:cs typeface="Arial" pitchFamily="34" charset="0"/>
            </a:rPr>
            <a:t>Media Officer</a:t>
          </a:r>
        </a:p>
      </dgm:t>
    </dgm:pt>
    <dgm:pt modelId="{9587E640-1C26-4A26-B86D-E39EBF6AACD5}" type="parTrans" cxnId="{013295B5-6CA4-4BDA-A56A-009693CD6D96}">
      <dgm:prSet/>
      <dgm:spPr/>
      <dgm:t>
        <a:bodyPr/>
        <a:lstStyle/>
        <a:p>
          <a:endParaRPr lang="en-US"/>
        </a:p>
      </dgm:t>
    </dgm:pt>
    <dgm:pt modelId="{4D9F4EA3-FA47-4CB2-BB90-1E65D91EFF59}" type="sibTrans" cxnId="{013295B5-6CA4-4BDA-A56A-009693CD6D96}">
      <dgm:prSet/>
      <dgm:spPr/>
      <dgm:t>
        <a:bodyPr/>
        <a:lstStyle/>
        <a:p>
          <a:endParaRPr lang="en-US"/>
        </a:p>
      </dgm:t>
    </dgm:pt>
    <dgm:pt modelId="{B1FC6889-D749-4DD9-91B1-071B63CB68BC}">
      <dgm:prSet custT="1"/>
      <dgm:spPr/>
      <dgm:t>
        <a:bodyPr/>
        <a:lstStyle/>
        <a:p>
          <a:r>
            <a:rPr lang="en-US" sz="1400" b="0" dirty="0" smtClean="0">
              <a:latin typeface="Arial" pitchFamily="34" charset="0"/>
              <a:cs typeface="Arial" pitchFamily="34" charset="0"/>
            </a:rPr>
            <a:t>Media Relations Officer</a:t>
          </a:r>
        </a:p>
      </dgm:t>
    </dgm:pt>
    <dgm:pt modelId="{1A0F064A-4893-418C-9F34-758F15E7993C}" type="parTrans" cxnId="{20DD35D1-88EC-447F-8CE3-20017CFAE162}">
      <dgm:prSet/>
      <dgm:spPr/>
      <dgm:t>
        <a:bodyPr/>
        <a:lstStyle/>
        <a:p>
          <a:endParaRPr lang="en-US"/>
        </a:p>
      </dgm:t>
    </dgm:pt>
    <dgm:pt modelId="{60EC340D-DC51-441A-B366-AA1E4EA73312}" type="sibTrans" cxnId="{20DD35D1-88EC-447F-8CE3-20017CFAE162}">
      <dgm:prSet/>
      <dgm:spPr/>
      <dgm:t>
        <a:bodyPr/>
        <a:lstStyle/>
        <a:p>
          <a:endParaRPr lang="en-US"/>
        </a:p>
      </dgm:t>
    </dgm:pt>
    <dgm:pt modelId="{513E0C9C-DA22-4A2E-A06D-10D6CB9CBEE7}">
      <dgm:prSet custT="1"/>
      <dgm:spPr/>
      <dgm:t>
        <a:bodyPr/>
        <a:lstStyle/>
        <a:p>
          <a:r>
            <a:rPr lang="en-US" sz="1400" b="0" dirty="0" smtClean="0">
              <a:latin typeface="Arial" pitchFamily="34" charset="0"/>
              <a:cs typeface="Arial" pitchFamily="34" charset="0"/>
            </a:rPr>
            <a:t>Client Relations Officer</a:t>
          </a:r>
        </a:p>
      </dgm:t>
    </dgm:pt>
    <dgm:pt modelId="{55810EAD-F9A0-4BF6-B955-59B94F8EA3C7}" type="parTrans" cxnId="{EB52621E-92B6-4559-88B5-578290FCEF56}">
      <dgm:prSet/>
      <dgm:spPr/>
      <dgm:t>
        <a:bodyPr/>
        <a:lstStyle/>
        <a:p>
          <a:endParaRPr lang="en-US"/>
        </a:p>
      </dgm:t>
    </dgm:pt>
    <dgm:pt modelId="{C4DDFD0A-3092-4387-9AE5-66B2B7113DAA}" type="sibTrans" cxnId="{EB52621E-92B6-4559-88B5-578290FCEF56}">
      <dgm:prSet/>
      <dgm:spPr/>
      <dgm:t>
        <a:bodyPr/>
        <a:lstStyle/>
        <a:p>
          <a:endParaRPr lang="en-US"/>
        </a:p>
      </dgm:t>
    </dgm:pt>
    <dgm:pt modelId="{AAD17EE9-60F3-4748-93A9-41047E69388D}">
      <dgm:prSet custT="1"/>
      <dgm:spPr/>
      <dgm:t>
        <a:bodyPr/>
        <a:lstStyle/>
        <a:p>
          <a:r>
            <a:rPr lang="en-US" sz="1400" b="0" dirty="0" smtClean="0">
              <a:latin typeface="Arial" pitchFamily="34" charset="0"/>
              <a:cs typeface="Arial" pitchFamily="34" charset="0"/>
            </a:rPr>
            <a:t>Advocacy Officer</a:t>
          </a:r>
        </a:p>
      </dgm:t>
    </dgm:pt>
    <dgm:pt modelId="{2A84BC55-784C-4693-87EA-8D612BEDC66A}" type="parTrans" cxnId="{6D7C5CEA-194A-4D9A-A4B0-9C74945AA140}">
      <dgm:prSet/>
      <dgm:spPr/>
      <dgm:t>
        <a:bodyPr/>
        <a:lstStyle/>
        <a:p>
          <a:endParaRPr lang="en-US"/>
        </a:p>
      </dgm:t>
    </dgm:pt>
    <dgm:pt modelId="{854367DC-41B5-449F-B7B8-CF9C722E194C}" type="sibTrans" cxnId="{6D7C5CEA-194A-4D9A-A4B0-9C74945AA140}">
      <dgm:prSet/>
      <dgm:spPr/>
      <dgm:t>
        <a:bodyPr/>
        <a:lstStyle/>
        <a:p>
          <a:endParaRPr lang="en-US"/>
        </a:p>
      </dgm:t>
    </dgm:pt>
    <dgm:pt modelId="{1A755F72-1E1B-4676-9756-5403D8433AF9}">
      <dgm:prSet custT="1"/>
      <dgm:spPr/>
      <dgm:t>
        <a:bodyPr/>
        <a:lstStyle/>
        <a:p>
          <a:r>
            <a:rPr lang="en-US" sz="1400" b="0" dirty="0" smtClean="0">
              <a:latin typeface="Arial" pitchFamily="34" charset="0"/>
              <a:cs typeface="Arial" pitchFamily="34" charset="0"/>
            </a:rPr>
            <a:t>Brand Officer</a:t>
          </a:r>
          <a:endParaRPr lang="en-US" sz="1400" b="0" dirty="0">
            <a:latin typeface="Arial" pitchFamily="34" charset="0"/>
            <a:cs typeface="Arial" pitchFamily="34" charset="0"/>
          </a:endParaRPr>
        </a:p>
      </dgm:t>
    </dgm:pt>
    <dgm:pt modelId="{BAA21400-CE1F-45AB-9F8F-90220A214AA8}" type="parTrans" cxnId="{D7FCF14D-CD15-442A-8F21-79E0AC86F176}">
      <dgm:prSet/>
      <dgm:spPr/>
      <dgm:t>
        <a:bodyPr/>
        <a:lstStyle/>
        <a:p>
          <a:endParaRPr lang="en-US"/>
        </a:p>
      </dgm:t>
    </dgm:pt>
    <dgm:pt modelId="{C068F965-011C-4604-A288-CD34AE8264B1}" type="sibTrans" cxnId="{D7FCF14D-CD15-442A-8F21-79E0AC86F176}">
      <dgm:prSet/>
      <dgm:spPr/>
      <dgm:t>
        <a:bodyPr/>
        <a:lstStyle/>
        <a:p>
          <a:endParaRPr lang="en-US"/>
        </a:p>
      </dgm:t>
    </dgm:pt>
    <dgm:pt modelId="{2392641C-0759-4957-B61E-61535652C161}" type="pres">
      <dgm:prSet presAssocID="{CBF78A8E-5F5C-40A8-A127-277700E8E58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456ED5-A253-4232-BE49-16F2B27373AE}" type="pres">
      <dgm:prSet presAssocID="{91B00E60-15D2-43C7-A57C-EDEE17026399}" presName="centerShape" presStyleLbl="node0" presStyleIdx="0" presStyleCnt="1"/>
      <dgm:spPr/>
      <dgm:t>
        <a:bodyPr/>
        <a:lstStyle/>
        <a:p>
          <a:endParaRPr lang="en-US"/>
        </a:p>
      </dgm:t>
    </dgm:pt>
    <dgm:pt modelId="{09D68B25-1C81-4E97-BFED-398FCDB2F651}" type="pres">
      <dgm:prSet presAssocID="{91740202-7D12-410C-8CB5-E7A21441B3A9}" presName="Name9" presStyleLbl="parChTrans1D2" presStyleIdx="0" presStyleCnt="8"/>
      <dgm:spPr/>
      <dgm:t>
        <a:bodyPr/>
        <a:lstStyle/>
        <a:p>
          <a:endParaRPr lang="en-US"/>
        </a:p>
      </dgm:t>
    </dgm:pt>
    <dgm:pt modelId="{FC4A3D6F-735E-40E1-95E7-3DF1B17E9AEF}" type="pres">
      <dgm:prSet presAssocID="{91740202-7D12-410C-8CB5-E7A21441B3A9}" presName="connTx" presStyleLbl="parChTrans1D2" presStyleIdx="0" presStyleCnt="8"/>
      <dgm:spPr/>
      <dgm:t>
        <a:bodyPr/>
        <a:lstStyle/>
        <a:p>
          <a:endParaRPr lang="en-US"/>
        </a:p>
      </dgm:t>
    </dgm:pt>
    <dgm:pt modelId="{8FEA65B8-79CA-4216-A888-319CA83ED8C4}" type="pres">
      <dgm:prSet presAssocID="{7A0610EF-8A79-4F9E-BF7B-A76C84D10C3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647A17-30B5-46E3-8A08-9F73EA249E93}" type="pres">
      <dgm:prSet presAssocID="{A2D82198-5CCC-4847-AE29-A31FB205F19E}" presName="Name9" presStyleLbl="parChTrans1D2" presStyleIdx="1" presStyleCnt="8"/>
      <dgm:spPr/>
      <dgm:t>
        <a:bodyPr/>
        <a:lstStyle/>
        <a:p>
          <a:endParaRPr lang="en-US"/>
        </a:p>
      </dgm:t>
    </dgm:pt>
    <dgm:pt modelId="{A0E0DCB5-FE7A-4B59-A3F6-22BCD629DFA0}" type="pres">
      <dgm:prSet presAssocID="{A2D82198-5CCC-4847-AE29-A31FB205F19E}" presName="connTx" presStyleLbl="parChTrans1D2" presStyleIdx="1" presStyleCnt="8"/>
      <dgm:spPr/>
      <dgm:t>
        <a:bodyPr/>
        <a:lstStyle/>
        <a:p>
          <a:endParaRPr lang="en-US"/>
        </a:p>
      </dgm:t>
    </dgm:pt>
    <dgm:pt modelId="{7C4E0F8C-14ED-43BC-AA97-8260C40A23F5}" type="pres">
      <dgm:prSet presAssocID="{14C574F7-EFDB-4216-AFB9-F21AD6EFBA2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C05B2F-AA3A-4EC6-A9C7-DABAA5213823}" type="pres">
      <dgm:prSet presAssocID="{768FE5EC-0AC3-455E-B1C9-A82C5C961BAC}" presName="Name9" presStyleLbl="parChTrans1D2" presStyleIdx="2" presStyleCnt="8"/>
      <dgm:spPr/>
      <dgm:t>
        <a:bodyPr/>
        <a:lstStyle/>
        <a:p>
          <a:endParaRPr lang="en-US"/>
        </a:p>
      </dgm:t>
    </dgm:pt>
    <dgm:pt modelId="{8A3A2212-D817-40D2-9CC2-4D0B0F0707F9}" type="pres">
      <dgm:prSet presAssocID="{768FE5EC-0AC3-455E-B1C9-A82C5C961BAC}" presName="connTx" presStyleLbl="parChTrans1D2" presStyleIdx="2" presStyleCnt="8"/>
      <dgm:spPr/>
      <dgm:t>
        <a:bodyPr/>
        <a:lstStyle/>
        <a:p>
          <a:endParaRPr lang="en-US"/>
        </a:p>
      </dgm:t>
    </dgm:pt>
    <dgm:pt modelId="{396CA378-4B64-48E3-BCC9-A9EA6D4670B4}" type="pres">
      <dgm:prSet presAssocID="{17F37531-6824-4DCE-A776-5A8A3F8136C6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72DFB-0F49-485D-BDBE-A3210A47135F}" type="pres">
      <dgm:prSet presAssocID="{9587E640-1C26-4A26-B86D-E39EBF6AACD5}" presName="Name9" presStyleLbl="parChTrans1D2" presStyleIdx="3" presStyleCnt="8"/>
      <dgm:spPr/>
      <dgm:t>
        <a:bodyPr/>
        <a:lstStyle/>
        <a:p>
          <a:endParaRPr lang="en-US"/>
        </a:p>
      </dgm:t>
    </dgm:pt>
    <dgm:pt modelId="{04D798C1-1291-4943-A050-CE79163CB765}" type="pres">
      <dgm:prSet presAssocID="{9587E640-1C26-4A26-B86D-E39EBF6AACD5}" presName="connTx" presStyleLbl="parChTrans1D2" presStyleIdx="3" presStyleCnt="8"/>
      <dgm:spPr/>
      <dgm:t>
        <a:bodyPr/>
        <a:lstStyle/>
        <a:p>
          <a:endParaRPr lang="en-US"/>
        </a:p>
      </dgm:t>
    </dgm:pt>
    <dgm:pt modelId="{04D50789-A5B6-4878-956B-EE390EC30261}" type="pres">
      <dgm:prSet presAssocID="{93E6E92C-1EA6-428C-AA86-E4CAE08E114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8B1C83-82D2-427C-A636-C09BC9D1939A}" type="pres">
      <dgm:prSet presAssocID="{1A0F064A-4893-418C-9F34-758F15E7993C}" presName="Name9" presStyleLbl="parChTrans1D2" presStyleIdx="4" presStyleCnt="8"/>
      <dgm:spPr/>
      <dgm:t>
        <a:bodyPr/>
        <a:lstStyle/>
        <a:p>
          <a:endParaRPr lang="en-US"/>
        </a:p>
      </dgm:t>
    </dgm:pt>
    <dgm:pt modelId="{3EA699F3-564E-4FC6-93EC-2D1F3761C499}" type="pres">
      <dgm:prSet presAssocID="{1A0F064A-4893-418C-9F34-758F15E7993C}" presName="connTx" presStyleLbl="parChTrans1D2" presStyleIdx="4" presStyleCnt="8"/>
      <dgm:spPr/>
      <dgm:t>
        <a:bodyPr/>
        <a:lstStyle/>
        <a:p>
          <a:endParaRPr lang="en-US"/>
        </a:p>
      </dgm:t>
    </dgm:pt>
    <dgm:pt modelId="{83F5968D-8C2F-4BF5-AAA8-82F308529D41}" type="pres">
      <dgm:prSet presAssocID="{B1FC6889-D749-4DD9-91B1-071B63CB68B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3DDA91-3F75-4CC7-9332-D31D9D7EABA4}" type="pres">
      <dgm:prSet presAssocID="{55810EAD-F9A0-4BF6-B955-59B94F8EA3C7}" presName="Name9" presStyleLbl="parChTrans1D2" presStyleIdx="5" presStyleCnt="8"/>
      <dgm:spPr/>
      <dgm:t>
        <a:bodyPr/>
        <a:lstStyle/>
        <a:p>
          <a:endParaRPr lang="en-US"/>
        </a:p>
      </dgm:t>
    </dgm:pt>
    <dgm:pt modelId="{EE9E5ED6-CDF3-44F1-86BD-7B46B241860C}" type="pres">
      <dgm:prSet presAssocID="{55810EAD-F9A0-4BF6-B955-59B94F8EA3C7}" presName="connTx" presStyleLbl="parChTrans1D2" presStyleIdx="5" presStyleCnt="8"/>
      <dgm:spPr/>
      <dgm:t>
        <a:bodyPr/>
        <a:lstStyle/>
        <a:p>
          <a:endParaRPr lang="en-US"/>
        </a:p>
      </dgm:t>
    </dgm:pt>
    <dgm:pt modelId="{E1D6B27C-D5BA-422A-8CE6-AE4BF95D2457}" type="pres">
      <dgm:prSet presAssocID="{513E0C9C-DA22-4A2E-A06D-10D6CB9CBEE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94118D-FEF4-4480-9E31-3DF0A057A7B2}" type="pres">
      <dgm:prSet presAssocID="{2A84BC55-784C-4693-87EA-8D612BEDC66A}" presName="Name9" presStyleLbl="parChTrans1D2" presStyleIdx="6" presStyleCnt="8"/>
      <dgm:spPr/>
      <dgm:t>
        <a:bodyPr/>
        <a:lstStyle/>
        <a:p>
          <a:endParaRPr lang="en-US"/>
        </a:p>
      </dgm:t>
    </dgm:pt>
    <dgm:pt modelId="{BE7A8F6B-CFA3-4632-9C1C-D7BA4C0A21F7}" type="pres">
      <dgm:prSet presAssocID="{2A84BC55-784C-4693-87EA-8D612BEDC66A}" presName="connTx" presStyleLbl="parChTrans1D2" presStyleIdx="6" presStyleCnt="8"/>
      <dgm:spPr/>
      <dgm:t>
        <a:bodyPr/>
        <a:lstStyle/>
        <a:p>
          <a:endParaRPr lang="en-US"/>
        </a:p>
      </dgm:t>
    </dgm:pt>
    <dgm:pt modelId="{2D7AEF4C-A948-4DD8-AA22-3F10D593E928}" type="pres">
      <dgm:prSet presAssocID="{AAD17EE9-60F3-4748-93A9-41047E69388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6B8ED-DA2B-4C42-B464-2DC59B01C75E}" type="pres">
      <dgm:prSet presAssocID="{BAA21400-CE1F-45AB-9F8F-90220A214AA8}" presName="Name9" presStyleLbl="parChTrans1D2" presStyleIdx="7" presStyleCnt="8"/>
      <dgm:spPr/>
      <dgm:t>
        <a:bodyPr/>
        <a:lstStyle/>
        <a:p>
          <a:endParaRPr lang="en-US"/>
        </a:p>
      </dgm:t>
    </dgm:pt>
    <dgm:pt modelId="{98DC499A-E0CD-4245-8734-C0BDAEDA9FA4}" type="pres">
      <dgm:prSet presAssocID="{BAA21400-CE1F-45AB-9F8F-90220A214AA8}" presName="connTx" presStyleLbl="parChTrans1D2" presStyleIdx="7" presStyleCnt="8"/>
      <dgm:spPr/>
      <dgm:t>
        <a:bodyPr/>
        <a:lstStyle/>
        <a:p>
          <a:endParaRPr lang="en-US"/>
        </a:p>
      </dgm:t>
    </dgm:pt>
    <dgm:pt modelId="{44E67605-AB81-4249-A609-9A54C685F5A0}" type="pres">
      <dgm:prSet presAssocID="{1A755F72-1E1B-4676-9756-5403D8433AF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FCF14D-CD15-442A-8F21-79E0AC86F176}" srcId="{91B00E60-15D2-43C7-A57C-EDEE17026399}" destId="{1A755F72-1E1B-4676-9756-5403D8433AF9}" srcOrd="7" destOrd="0" parTransId="{BAA21400-CE1F-45AB-9F8F-90220A214AA8}" sibTransId="{C068F965-011C-4604-A288-CD34AE8264B1}"/>
    <dgm:cxn modelId="{9E16B3CE-3FB5-4036-B7BE-CFF37C9269BF}" type="presOf" srcId="{513E0C9C-DA22-4A2E-A06D-10D6CB9CBEE7}" destId="{E1D6B27C-D5BA-422A-8CE6-AE4BF95D2457}" srcOrd="0" destOrd="0" presId="urn:microsoft.com/office/officeart/2005/8/layout/radial1"/>
    <dgm:cxn modelId="{B1CB9B0E-EEB2-4E2F-A44E-FBBF6F8ABCB3}" type="presOf" srcId="{9587E640-1C26-4A26-B86D-E39EBF6AACD5}" destId="{D2772DFB-0F49-485D-BDBE-A3210A47135F}" srcOrd="0" destOrd="0" presId="urn:microsoft.com/office/officeart/2005/8/layout/radial1"/>
    <dgm:cxn modelId="{A81C7A47-D5C3-4AC8-82EF-72028440DAB3}" srcId="{91B00E60-15D2-43C7-A57C-EDEE17026399}" destId="{7A0610EF-8A79-4F9E-BF7B-A76C84D10C3C}" srcOrd="0" destOrd="0" parTransId="{91740202-7D12-410C-8CB5-E7A21441B3A9}" sibTransId="{CC153B93-B3A2-4832-87FB-D101736F48F0}"/>
    <dgm:cxn modelId="{0D2AA689-D6B0-48F3-93B0-637377E9AA00}" type="presOf" srcId="{1A0F064A-4893-418C-9F34-758F15E7993C}" destId="{DF8B1C83-82D2-427C-A636-C09BC9D1939A}" srcOrd="0" destOrd="0" presId="urn:microsoft.com/office/officeart/2005/8/layout/radial1"/>
    <dgm:cxn modelId="{EB52621E-92B6-4559-88B5-578290FCEF56}" srcId="{91B00E60-15D2-43C7-A57C-EDEE17026399}" destId="{513E0C9C-DA22-4A2E-A06D-10D6CB9CBEE7}" srcOrd="5" destOrd="0" parTransId="{55810EAD-F9A0-4BF6-B955-59B94F8EA3C7}" sibTransId="{C4DDFD0A-3092-4387-9AE5-66B2B7113DAA}"/>
    <dgm:cxn modelId="{9A50DC2D-D691-439D-89A7-DC2DB7D38668}" type="presOf" srcId="{91B00E60-15D2-43C7-A57C-EDEE17026399}" destId="{AA456ED5-A253-4232-BE49-16F2B27373AE}" srcOrd="0" destOrd="0" presId="urn:microsoft.com/office/officeart/2005/8/layout/radial1"/>
    <dgm:cxn modelId="{23880C0E-2E66-4756-911F-F0101B17382D}" srcId="{91B00E60-15D2-43C7-A57C-EDEE17026399}" destId="{14C574F7-EFDB-4216-AFB9-F21AD6EFBA21}" srcOrd="1" destOrd="0" parTransId="{A2D82198-5CCC-4847-AE29-A31FB205F19E}" sibTransId="{E719DA05-475C-49CF-BA99-973E0F536403}"/>
    <dgm:cxn modelId="{013295B5-6CA4-4BDA-A56A-009693CD6D96}" srcId="{91B00E60-15D2-43C7-A57C-EDEE17026399}" destId="{93E6E92C-1EA6-428C-AA86-E4CAE08E1148}" srcOrd="3" destOrd="0" parTransId="{9587E640-1C26-4A26-B86D-E39EBF6AACD5}" sibTransId="{4D9F4EA3-FA47-4CB2-BB90-1E65D91EFF59}"/>
    <dgm:cxn modelId="{C40D57C2-F05D-4D5C-A69D-AA9BAE0725D2}" type="presOf" srcId="{A2D82198-5CCC-4847-AE29-A31FB205F19E}" destId="{A0E0DCB5-FE7A-4B59-A3F6-22BCD629DFA0}" srcOrd="1" destOrd="0" presId="urn:microsoft.com/office/officeart/2005/8/layout/radial1"/>
    <dgm:cxn modelId="{4E24374A-8786-4034-8F9D-EDBC41F57BBD}" type="presOf" srcId="{55810EAD-F9A0-4BF6-B955-59B94F8EA3C7}" destId="{DF3DDA91-3F75-4CC7-9332-D31D9D7EABA4}" srcOrd="0" destOrd="0" presId="urn:microsoft.com/office/officeart/2005/8/layout/radial1"/>
    <dgm:cxn modelId="{CFAA6354-FDC2-414E-98F2-B2012669C58F}" type="presOf" srcId="{7A0610EF-8A79-4F9E-BF7B-A76C84D10C3C}" destId="{8FEA65B8-79CA-4216-A888-319CA83ED8C4}" srcOrd="0" destOrd="0" presId="urn:microsoft.com/office/officeart/2005/8/layout/radial1"/>
    <dgm:cxn modelId="{DFA4FE7A-E8E0-4F8D-8BE9-86010436F48D}" type="presOf" srcId="{768FE5EC-0AC3-455E-B1C9-A82C5C961BAC}" destId="{8A3A2212-D817-40D2-9CC2-4D0B0F0707F9}" srcOrd="1" destOrd="0" presId="urn:microsoft.com/office/officeart/2005/8/layout/radial1"/>
    <dgm:cxn modelId="{7D024972-D649-4B75-9E6B-CA5B20502961}" type="presOf" srcId="{BAA21400-CE1F-45AB-9F8F-90220A214AA8}" destId="{9726B8ED-DA2B-4C42-B464-2DC59B01C75E}" srcOrd="0" destOrd="0" presId="urn:microsoft.com/office/officeart/2005/8/layout/radial1"/>
    <dgm:cxn modelId="{C9733646-B1FE-4E85-BC36-C3E83027541B}" type="presOf" srcId="{14C574F7-EFDB-4216-AFB9-F21AD6EFBA21}" destId="{7C4E0F8C-14ED-43BC-AA97-8260C40A23F5}" srcOrd="0" destOrd="0" presId="urn:microsoft.com/office/officeart/2005/8/layout/radial1"/>
    <dgm:cxn modelId="{4B29A029-8DCE-40F7-83FC-37CAE6C983E3}" srcId="{CBF78A8E-5F5C-40A8-A127-277700E8E580}" destId="{5EDB827E-4DC1-45EF-BD1D-D0E3D6182FBA}" srcOrd="1" destOrd="0" parTransId="{453BDB9E-0246-46DE-8756-43674AA1FB17}" sibTransId="{5DF83BB8-D1E8-43A0-B9B5-BF1F54F0BD06}"/>
    <dgm:cxn modelId="{5EA3137D-C43B-4BF1-90DB-B8B451D95ACD}" type="presOf" srcId="{1A755F72-1E1B-4676-9756-5403D8433AF9}" destId="{44E67605-AB81-4249-A609-9A54C685F5A0}" srcOrd="0" destOrd="0" presId="urn:microsoft.com/office/officeart/2005/8/layout/radial1"/>
    <dgm:cxn modelId="{6BB51F50-6F81-4330-9D8D-50CF1E4A97CA}" srcId="{91B00E60-15D2-43C7-A57C-EDEE17026399}" destId="{17F37531-6824-4DCE-A776-5A8A3F8136C6}" srcOrd="2" destOrd="0" parTransId="{768FE5EC-0AC3-455E-B1C9-A82C5C961BAC}" sibTransId="{B7D8C873-E5C7-47A8-8CC9-224EA3E945ED}"/>
    <dgm:cxn modelId="{6D7C5CEA-194A-4D9A-A4B0-9C74945AA140}" srcId="{91B00E60-15D2-43C7-A57C-EDEE17026399}" destId="{AAD17EE9-60F3-4748-93A9-41047E69388D}" srcOrd="6" destOrd="0" parTransId="{2A84BC55-784C-4693-87EA-8D612BEDC66A}" sibTransId="{854367DC-41B5-449F-B7B8-CF9C722E194C}"/>
    <dgm:cxn modelId="{85C6DF9D-6FD5-44E1-9820-4CF31A3A4175}" type="presOf" srcId="{1A0F064A-4893-418C-9F34-758F15E7993C}" destId="{3EA699F3-564E-4FC6-93EC-2D1F3761C499}" srcOrd="1" destOrd="0" presId="urn:microsoft.com/office/officeart/2005/8/layout/radial1"/>
    <dgm:cxn modelId="{73552646-2AF4-4715-99AB-ADCDB0661EB9}" type="presOf" srcId="{91740202-7D12-410C-8CB5-E7A21441B3A9}" destId="{FC4A3D6F-735E-40E1-95E7-3DF1B17E9AEF}" srcOrd="1" destOrd="0" presId="urn:microsoft.com/office/officeart/2005/8/layout/radial1"/>
    <dgm:cxn modelId="{077DF099-1626-48D4-ADBD-DD345E3572D9}" type="presOf" srcId="{A2D82198-5CCC-4847-AE29-A31FB205F19E}" destId="{9B647A17-30B5-46E3-8A08-9F73EA249E93}" srcOrd="0" destOrd="0" presId="urn:microsoft.com/office/officeart/2005/8/layout/radial1"/>
    <dgm:cxn modelId="{8B2E7E95-0842-4B9E-B8CE-FF4DB09E77E5}" type="presOf" srcId="{CBF78A8E-5F5C-40A8-A127-277700E8E580}" destId="{2392641C-0759-4957-B61E-61535652C161}" srcOrd="0" destOrd="0" presId="urn:microsoft.com/office/officeart/2005/8/layout/radial1"/>
    <dgm:cxn modelId="{859D51E2-81B2-4F23-A0E7-D6B98EF27320}" type="presOf" srcId="{BAA21400-CE1F-45AB-9F8F-90220A214AA8}" destId="{98DC499A-E0CD-4245-8734-C0BDAEDA9FA4}" srcOrd="1" destOrd="0" presId="urn:microsoft.com/office/officeart/2005/8/layout/radial1"/>
    <dgm:cxn modelId="{0C31324E-D059-4D33-BEA2-1C74587C7D6A}" type="presOf" srcId="{2A84BC55-784C-4693-87EA-8D612BEDC66A}" destId="{8594118D-FEF4-4480-9E31-3DF0A057A7B2}" srcOrd="0" destOrd="0" presId="urn:microsoft.com/office/officeart/2005/8/layout/radial1"/>
    <dgm:cxn modelId="{331417EB-752C-4A6C-B058-A794EB821692}" type="presOf" srcId="{93E6E92C-1EA6-428C-AA86-E4CAE08E1148}" destId="{04D50789-A5B6-4878-956B-EE390EC30261}" srcOrd="0" destOrd="0" presId="urn:microsoft.com/office/officeart/2005/8/layout/radial1"/>
    <dgm:cxn modelId="{F733D66A-0B78-4201-95C3-EE6A1F2F8D31}" type="presOf" srcId="{B1FC6889-D749-4DD9-91B1-071B63CB68BC}" destId="{83F5968D-8C2F-4BF5-AAA8-82F308529D41}" srcOrd="0" destOrd="0" presId="urn:microsoft.com/office/officeart/2005/8/layout/radial1"/>
    <dgm:cxn modelId="{1A66D1A9-095A-4CBC-974D-75DD2DFFAD6E}" type="presOf" srcId="{768FE5EC-0AC3-455E-B1C9-A82C5C961BAC}" destId="{30C05B2F-AA3A-4EC6-A9C7-DABAA5213823}" srcOrd="0" destOrd="0" presId="urn:microsoft.com/office/officeart/2005/8/layout/radial1"/>
    <dgm:cxn modelId="{5F7A73BF-D499-45B9-B496-E6DD469CE8B1}" type="presOf" srcId="{AAD17EE9-60F3-4748-93A9-41047E69388D}" destId="{2D7AEF4C-A948-4DD8-AA22-3F10D593E928}" srcOrd="0" destOrd="0" presId="urn:microsoft.com/office/officeart/2005/8/layout/radial1"/>
    <dgm:cxn modelId="{BD06F746-502A-4D7C-82CC-AFCE35C47241}" type="presOf" srcId="{17F37531-6824-4DCE-A776-5A8A3F8136C6}" destId="{396CA378-4B64-48E3-BCC9-A9EA6D4670B4}" srcOrd="0" destOrd="0" presId="urn:microsoft.com/office/officeart/2005/8/layout/radial1"/>
    <dgm:cxn modelId="{5C9A3157-A844-4FF6-AC5F-1DB455CD35DB}" type="presOf" srcId="{55810EAD-F9A0-4BF6-B955-59B94F8EA3C7}" destId="{EE9E5ED6-CDF3-44F1-86BD-7B46B241860C}" srcOrd="1" destOrd="0" presId="urn:microsoft.com/office/officeart/2005/8/layout/radial1"/>
    <dgm:cxn modelId="{690303F5-C19B-46A3-B98C-EF4A4DA15D1A}" srcId="{CBF78A8E-5F5C-40A8-A127-277700E8E580}" destId="{91B00E60-15D2-43C7-A57C-EDEE17026399}" srcOrd="0" destOrd="0" parTransId="{EBA1D1F0-DDD7-411B-BB23-838E5A73E8CD}" sibTransId="{C6B6D992-DAE6-40A5-9D7A-E34407EBB986}"/>
    <dgm:cxn modelId="{20DD35D1-88EC-447F-8CE3-20017CFAE162}" srcId="{91B00E60-15D2-43C7-A57C-EDEE17026399}" destId="{B1FC6889-D749-4DD9-91B1-071B63CB68BC}" srcOrd="4" destOrd="0" parTransId="{1A0F064A-4893-418C-9F34-758F15E7993C}" sibTransId="{60EC340D-DC51-441A-B366-AA1E4EA73312}"/>
    <dgm:cxn modelId="{A7FDE1F8-884C-420E-959E-C6B0DD302320}" type="presOf" srcId="{91740202-7D12-410C-8CB5-E7A21441B3A9}" destId="{09D68B25-1C81-4E97-BFED-398FCDB2F651}" srcOrd="0" destOrd="0" presId="urn:microsoft.com/office/officeart/2005/8/layout/radial1"/>
    <dgm:cxn modelId="{51E07B56-2E95-4724-9AED-5B8EC847DC3D}" type="presOf" srcId="{9587E640-1C26-4A26-B86D-E39EBF6AACD5}" destId="{04D798C1-1291-4943-A050-CE79163CB765}" srcOrd="1" destOrd="0" presId="urn:microsoft.com/office/officeart/2005/8/layout/radial1"/>
    <dgm:cxn modelId="{9E81F082-320E-48F7-8D8F-A8F0D3783652}" type="presOf" srcId="{2A84BC55-784C-4693-87EA-8D612BEDC66A}" destId="{BE7A8F6B-CFA3-4632-9C1C-D7BA4C0A21F7}" srcOrd="1" destOrd="0" presId="urn:microsoft.com/office/officeart/2005/8/layout/radial1"/>
    <dgm:cxn modelId="{A8BD9839-E241-4873-BD7A-8914A749BB41}" type="presParOf" srcId="{2392641C-0759-4957-B61E-61535652C161}" destId="{AA456ED5-A253-4232-BE49-16F2B27373AE}" srcOrd="0" destOrd="0" presId="urn:microsoft.com/office/officeart/2005/8/layout/radial1"/>
    <dgm:cxn modelId="{775FF25C-308A-4CE3-9118-35784CE08B34}" type="presParOf" srcId="{2392641C-0759-4957-B61E-61535652C161}" destId="{09D68B25-1C81-4E97-BFED-398FCDB2F651}" srcOrd="1" destOrd="0" presId="urn:microsoft.com/office/officeart/2005/8/layout/radial1"/>
    <dgm:cxn modelId="{57B06311-02E1-4E3A-9625-3DBFEDDBCA7F}" type="presParOf" srcId="{09D68B25-1C81-4E97-BFED-398FCDB2F651}" destId="{FC4A3D6F-735E-40E1-95E7-3DF1B17E9AEF}" srcOrd="0" destOrd="0" presId="urn:microsoft.com/office/officeart/2005/8/layout/radial1"/>
    <dgm:cxn modelId="{14FF428F-62F8-4F01-9CA9-4E64059133EE}" type="presParOf" srcId="{2392641C-0759-4957-B61E-61535652C161}" destId="{8FEA65B8-79CA-4216-A888-319CA83ED8C4}" srcOrd="2" destOrd="0" presId="urn:microsoft.com/office/officeart/2005/8/layout/radial1"/>
    <dgm:cxn modelId="{76D89228-60E7-4152-95A5-C72968121E89}" type="presParOf" srcId="{2392641C-0759-4957-B61E-61535652C161}" destId="{9B647A17-30B5-46E3-8A08-9F73EA249E93}" srcOrd="3" destOrd="0" presId="urn:microsoft.com/office/officeart/2005/8/layout/radial1"/>
    <dgm:cxn modelId="{09F6E631-0EF8-4E05-913E-63C94F2C1923}" type="presParOf" srcId="{9B647A17-30B5-46E3-8A08-9F73EA249E93}" destId="{A0E0DCB5-FE7A-4B59-A3F6-22BCD629DFA0}" srcOrd="0" destOrd="0" presId="urn:microsoft.com/office/officeart/2005/8/layout/radial1"/>
    <dgm:cxn modelId="{907DDA92-ACB4-4639-9BBE-561F593A8D70}" type="presParOf" srcId="{2392641C-0759-4957-B61E-61535652C161}" destId="{7C4E0F8C-14ED-43BC-AA97-8260C40A23F5}" srcOrd="4" destOrd="0" presId="urn:microsoft.com/office/officeart/2005/8/layout/radial1"/>
    <dgm:cxn modelId="{C4A1B204-535D-4FE5-AFE3-1FAFCF0F5050}" type="presParOf" srcId="{2392641C-0759-4957-B61E-61535652C161}" destId="{30C05B2F-AA3A-4EC6-A9C7-DABAA5213823}" srcOrd="5" destOrd="0" presId="urn:microsoft.com/office/officeart/2005/8/layout/radial1"/>
    <dgm:cxn modelId="{BAAE739B-64BB-4C04-B1A0-9869DCBB95E5}" type="presParOf" srcId="{30C05B2F-AA3A-4EC6-A9C7-DABAA5213823}" destId="{8A3A2212-D817-40D2-9CC2-4D0B0F0707F9}" srcOrd="0" destOrd="0" presId="urn:microsoft.com/office/officeart/2005/8/layout/radial1"/>
    <dgm:cxn modelId="{B549A038-AC42-4BBA-BC3A-9BBE03BEF640}" type="presParOf" srcId="{2392641C-0759-4957-B61E-61535652C161}" destId="{396CA378-4B64-48E3-BCC9-A9EA6D4670B4}" srcOrd="6" destOrd="0" presId="urn:microsoft.com/office/officeart/2005/8/layout/radial1"/>
    <dgm:cxn modelId="{F7F15AB1-B20E-47A0-A738-7251152914FB}" type="presParOf" srcId="{2392641C-0759-4957-B61E-61535652C161}" destId="{D2772DFB-0F49-485D-BDBE-A3210A47135F}" srcOrd="7" destOrd="0" presId="urn:microsoft.com/office/officeart/2005/8/layout/radial1"/>
    <dgm:cxn modelId="{2B8449FC-0F49-4189-8C74-E15CB9D617C8}" type="presParOf" srcId="{D2772DFB-0F49-485D-BDBE-A3210A47135F}" destId="{04D798C1-1291-4943-A050-CE79163CB765}" srcOrd="0" destOrd="0" presId="urn:microsoft.com/office/officeart/2005/8/layout/radial1"/>
    <dgm:cxn modelId="{6FC0E4D0-497F-4C90-8079-0D3C4F05C68B}" type="presParOf" srcId="{2392641C-0759-4957-B61E-61535652C161}" destId="{04D50789-A5B6-4878-956B-EE390EC30261}" srcOrd="8" destOrd="0" presId="urn:microsoft.com/office/officeart/2005/8/layout/radial1"/>
    <dgm:cxn modelId="{F34C9BA9-9F19-422E-B15F-0374F0A08188}" type="presParOf" srcId="{2392641C-0759-4957-B61E-61535652C161}" destId="{DF8B1C83-82D2-427C-A636-C09BC9D1939A}" srcOrd="9" destOrd="0" presId="urn:microsoft.com/office/officeart/2005/8/layout/radial1"/>
    <dgm:cxn modelId="{367CD17C-8879-4267-A8ED-7C47BA26B7F6}" type="presParOf" srcId="{DF8B1C83-82D2-427C-A636-C09BC9D1939A}" destId="{3EA699F3-564E-4FC6-93EC-2D1F3761C499}" srcOrd="0" destOrd="0" presId="urn:microsoft.com/office/officeart/2005/8/layout/radial1"/>
    <dgm:cxn modelId="{A73861B7-E6F0-4532-8383-E87117533EDE}" type="presParOf" srcId="{2392641C-0759-4957-B61E-61535652C161}" destId="{83F5968D-8C2F-4BF5-AAA8-82F308529D41}" srcOrd="10" destOrd="0" presId="urn:microsoft.com/office/officeart/2005/8/layout/radial1"/>
    <dgm:cxn modelId="{7F402F45-766A-437B-95CC-CC3A750C10B9}" type="presParOf" srcId="{2392641C-0759-4957-B61E-61535652C161}" destId="{DF3DDA91-3F75-4CC7-9332-D31D9D7EABA4}" srcOrd="11" destOrd="0" presId="urn:microsoft.com/office/officeart/2005/8/layout/radial1"/>
    <dgm:cxn modelId="{06078D5A-D21D-4253-928F-B62A4C2E1D3E}" type="presParOf" srcId="{DF3DDA91-3F75-4CC7-9332-D31D9D7EABA4}" destId="{EE9E5ED6-CDF3-44F1-86BD-7B46B241860C}" srcOrd="0" destOrd="0" presId="urn:microsoft.com/office/officeart/2005/8/layout/radial1"/>
    <dgm:cxn modelId="{761093B3-C399-418F-A648-BA6900537636}" type="presParOf" srcId="{2392641C-0759-4957-B61E-61535652C161}" destId="{E1D6B27C-D5BA-422A-8CE6-AE4BF95D2457}" srcOrd="12" destOrd="0" presId="urn:microsoft.com/office/officeart/2005/8/layout/radial1"/>
    <dgm:cxn modelId="{8CCAC856-496A-4773-ADF2-A7293202A9CD}" type="presParOf" srcId="{2392641C-0759-4957-B61E-61535652C161}" destId="{8594118D-FEF4-4480-9E31-3DF0A057A7B2}" srcOrd="13" destOrd="0" presId="urn:microsoft.com/office/officeart/2005/8/layout/radial1"/>
    <dgm:cxn modelId="{9C182778-C49A-4E15-B7FE-96415E28DAF3}" type="presParOf" srcId="{8594118D-FEF4-4480-9E31-3DF0A057A7B2}" destId="{BE7A8F6B-CFA3-4632-9C1C-D7BA4C0A21F7}" srcOrd="0" destOrd="0" presId="urn:microsoft.com/office/officeart/2005/8/layout/radial1"/>
    <dgm:cxn modelId="{1F088B01-1C18-42EC-AD2D-19A0A3EA5123}" type="presParOf" srcId="{2392641C-0759-4957-B61E-61535652C161}" destId="{2D7AEF4C-A948-4DD8-AA22-3F10D593E928}" srcOrd="14" destOrd="0" presId="urn:microsoft.com/office/officeart/2005/8/layout/radial1"/>
    <dgm:cxn modelId="{A0E6BD87-DEA0-420F-B5BE-8FF7F0E2FC64}" type="presParOf" srcId="{2392641C-0759-4957-B61E-61535652C161}" destId="{9726B8ED-DA2B-4C42-B464-2DC59B01C75E}" srcOrd="15" destOrd="0" presId="urn:microsoft.com/office/officeart/2005/8/layout/radial1"/>
    <dgm:cxn modelId="{D0A597B1-0C7F-43AF-916F-6E79188CD931}" type="presParOf" srcId="{9726B8ED-DA2B-4C42-B464-2DC59B01C75E}" destId="{98DC499A-E0CD-4245-8734-C0BDAEDA9FA4}" srcOrd="0" destOrd="0" presId="urn:microsoft.com/office/officeart/2005/8/layout/radial1"/>
    <dgm:cxn modelId="{58C5C1BF-C6BF-4D8B-A6CA-3F093176084E}" type="presParOf" srcId="{2392641C-0759-4957-B61E-61535652C161}" destId="{44E67605-AB81-4249-A609-9A54C685F5A0}" srcOrd="16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92594-9223-4976-8DE6-EF30563ED165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4C77-C444-4AB4-8C5C-A14F975E0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5" name="Rectangle 4"/>
          <p:cNvSpPr/>
          <p:nvPr/>
        </p:nvSpPr>
        <p:spPr>
          <a:xfrm>
            <a:off x="1828800" y="152400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2310948" y="65172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Welcome 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 the Course</a:t>
            </a:r>
          </a:p>
          <a:p>
            <a:pPr algn="ctr"/>
            <a:r>
              <a:rPr lang="en-US" sz="32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Public Relations(PR)</a:t>
            </a:r>
          </a:p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JMC 522</a:t>
            </a:r>
          </a:p>
          <a:p>
            <a:pPr algn="ctr"/>
            <a:endParaRPr lang="en-US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0" y="3429000"/>
            <a:ext cx="52402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 Sheikh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Shafiul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Islam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Associate Professor &amp; Head 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Department of Journalism and Mass Communication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Daffodil International University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t="22979" b="6848"/>
          <a:stretch>
            <a:fillRect/>
          </a:stretch>
        </p:blipFill>
        <p:spPr bwMode="auto">
          <a:xfrm>
            <a:off x="3200400" y="685800"/>
            <a:ext cx="3322135" cy="396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5334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Objective of the Course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b="1" dirty="0" smtClean="0"/>
              <a:t>To orient/enable the students with:</a:t>
            </a:r>
          </a:p>
          <a:p>
            <a:pPr>
              <a:buNone/>
            </a:pPr>
            <a:endParaRPr lang="en-US" sz="3200" b="1" dirty="0" smtClean="0"/>
          </a:p>
          <a:p>
            <a:r>
              <a:rPr lang="en-US" sz="3200" b="1" dirty="0" smtClean="0">
                <a:solidFill>
                  <a:srgbClr val="0000FF"/>
                </a:solidFill>
              </a:rPr>
              <a:t> the established theories of Public Relations</a:t>
            </a:r>
          </a:p>
          <a:p>
            <a:r>
              <a:rPr lang="en-US" sz="3200" b="1" dirty="0" smtClean="0">
                <a:solidFill>
                  <a:srgbClr val="0000FF"/>
                </a:solidFill>
              </a:rPr>
              <a:t>the tools and techniques of PR</a:t>
            </a:r>
          </a:p>
          <a:p>
            <a:r>
              <a:rPr lang="en-US" sz="3200" b="1" dirty="0" smtClean="0">
                <a:solidFill>
                  <a:srgbClr val="0000FF"/>
                </a:solidFill>
              </a:rPr>
              <a:t>knowledge of designing a PR plan or strategy</a:t>
            </a:r>
          </a:p>
          <a:p>
            <a:r>
              <a:rPr lang="en-US" sz="3200" b="1" dirty="0" smtClean="0">
                <a:solidFill>
                  <a:srgbClr val="0000FF"/>
                </a:solidFill>
              </a:rPr>
              <a:t>Skills of producing innovative PR materials/tools </a:t>
            </a:r>
          </a:p>
          <a:p>
            <a:r>
              <a:rPr lang="en-US" sz="3200" b="1" dirty="0" smtClean="0">
                <a:solidFill>
                  <a:srgbClr val="0000FF"/>
                </a:solidFill>
              </a:rPr>
              <a:t>Ability to create image of a person or organization</a:t>
            </a:r>
          </a:p>
          <a:p>
            <a:r>
              <a:rPr lang="en-US" sz="3200" b="1" dirty="0" smtClean="0">
                <a:solidFill>
                  <a:srgbClr val="0000FF"/>
                </a:solidFill>
              </a:rPr>
              <a:t>Managerial capability to handle crisis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  <a:latin typeface="Arial Black" pitchFamily="34" charset="0"/>
              </a:rPr>
              <a:t>C</a:t>
            </a:r>
            <a:r>
              <a:rPr lang="en-US" b="1" dirty="0" smtClean="0">
                <a:solidFill>
                  <a:srgbClr val="0000FF"/>
                </a:solidFill>
                <a:latin typeface="Arial Black" pitchFamily="34" charset="0"/>
              </a:rPr>
              <a:t>areers in PR</a:t>
            </a:r>
            <a:endParaRPr lang="en-US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990600" y="990600"/>
          <a:ext cx="7696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29000" y="304800"/>
            <a:ext cx="22541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Where?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3657600" y="990600"/>
            <a:ext cx="1676400" cy="16002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95400" y="3441681"/>
            <a:ext cx="7239000" cy="28623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Government departments and organizations like ministries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 Non-government organizations like Bank, Insurance, 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 Business agencies or corporate houses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 Donor agencies, national and local NGOs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 UN system agencies, World Bank, Asian Development Bank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 Ad agencies, event management and PR firms 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 Any manufacturing companies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 Supplying companies/chains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*  Any service and product oriented companies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5400000">
            <a:off x="4229100" y="2781300"/>
            <a:ext cx="6096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Assessment Methods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85800" y="2209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Test Items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Marks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Attendance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Quiz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Assignment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Presentation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Midterm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Final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Full marks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90600" y="1600200"/>
            <a:ext cx="6712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Full marks of the course is 100 which is allocated as below:</a:t>
            </a:r>
            <a:endParaRPr lang="en-US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81000"/>
            <a:ext cx="4343400" cy="715962"/>
          </a:xfrm>
          <a:solidFill>
            <a:srgbClr val="FFFF99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Grading system 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828800"/>
            <a:ext cx="7772400" cy="4572000"/>
          </a:xfrm>
          <a:solidFill>
            <a:srgbClr val="FFFF99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Above"/>
            <a:lightRig rig="balanced" dir="t">
              <a:rot lat="0" lon="0" rev="8700000"/>
            </a:lightRig>
          </a:scene3d>
          <a:sp3d>
            <a:bevelT w="190500" h="38100" prst="artDeco"/>
          </a:sp3d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Numerical 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Grade 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Letter 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Grade 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Grade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Point </a:t>
            </a:r>
            <a:r>
              <a:rPr lang="en-US" sz="2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Remarks </a:t>
            </a:r>
            <a:endParaRPr lang="en-US" sz="2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>80% and above </a:t>
            </a:r>
            <a:r>
              <a:rPr lang="en-US" dirty="0" smtClean="0"/>
              <a:t>              A </a:t>
            </a:r>
            <a:r>
              <a:rPr lang="en-US" dirty="0" smtClean="0"/>
              <a:t>+ (Plus) </a:t>
            </a:r>
            <a:r>
              <a:rPr lang="en-US" dirty="0" smtClean="0"/>
              <a:t>           4.00                Outstanding </a:t>
            </a:r>
            <a:endParaRPr lang="en-US" dirty="0" smtClean="0"/>
          </a:p>
          <a:p>
            <a:r>
              <a:rPr lang="en-US" dirty="0" smtClean="0"/>
              <a:t>75% to less than 80% </a:t>
            </a:r>
            <a:r>
              <a:rPr lang="en-US" dirty="0" smtClean="0"/>
              <a:t>    A </a:t>
            </a:r>
            <a:r>
              <a:rPr lang="en-US" dirty="0" smtClean="0"/>
              <a:t>(Regular) </a:t>
            </a:r>
            <a:r>
              <a:rPr lang="en-US" dirty="0" smtClean="0"/>
              <a:t>         3.75                Excellent </a:t>
            </a:r>
            <a:endParaRPr lang="en-US" dirty="0" smtClean="0"/>
          </a:p>
          <a:p>
            <a:r>
              <a:rPr lang="en-US" dirty="0" smtClean="0"/>
              <a:t>70% to less than 75% </a:t>
            </a:r>
            <a:r>
              <a:rPr lang="en-US" dirty="0" smtClean="0"/>
              <a:t>    A </a:t>
            </a:r>
            <a:r>
              <a:rPr lang="en-US" dirty="0" smtClean="0"/>
              <a:t>– (Minus) </a:t>
            </a:r>
            <a:r>
              <a:rPr lang="en-US" dirty="0" smtClean="0"/>
              <a:t>         3.50                Very </a:t>
            </a:r>
            <a:r>
              <a:rPr lang="en-US" dirty="0" smtClean="0"/>
              <a:t>Good </a:t>
            </a:r>
          </a:p>
          <a:p>
            <a:r>
              <a:rPr lang="en-US" dirty="0" smtClean="0"/>
              <a:t>65% to less than 70% </a:t>
            </a:r>
            <a:r>
              <a:rPr lang="en-US" dirty="0" smtClean="0"/>
              <a:t>    B </a:t>
            </a:r>
            <a:r>
              <a:rPr lang="en-US" dirty="0" smtClean="0"/>
              <a:t>+ (Plus) </a:t>
            </a:r>
            <a:r>
              <a:rPr lang="en-US" dirty="0" smtClean="0"/>
              <a:t>           3.25                Good </a:t>
            </a:r>
            <a:endParaRPr lang="en-US" dirty="0" smtClean="0"/>
          </a:p>
          <a:p>
            <a:r>
              <a:rPr lang="en-US" dirty="0" smtClean="0"/>
              <a:t>60% to less than 65% </a:t>
            </a:r>
            <a:r>
              <a:rPr lang="en-US" dirty="0" smtClean="0"/>
              <a:t>    B                           3.00               Satisfactory </a:t>
            </a:r>
            <a:endParaRPr lang="en-US" dirty="0" smtClean="0"/>
          </a:p>
          <a:p>
            <a:r>
              <a:rPr lang="en-US" dirty="0" smtClean="0"/>
              <a:t>55% to less than 60% </a:t>
            </a:r>
            <a:r>
              <a:rPr lang="en-US" dirty="0" smtClean="0"/>
              <a:t>    B </a:t>
            </a:r>
            <a:r>
              <a:rPr lang="en-US" dirty="0" smtClean="0"/>
              <a:t>- (Minus) </a:t>
            </a:r>
            <a:r>
              <a:rPr lang="en-US" dirty="0" smtClean="0"/>
              <a:t>          2.75               Above </a:t>
            </a:r>
            <a:r>
              <a:rPr lang="en-US" dirty="0" smtClean="0"/>
              <a:t>Average </a:t>
            </a:r>
          </a:p>
          <a:p>
            <a:r>
              <a:rPr lang="en-US" dirty="0" smtClean="0"/>
              <a:t>50% to less than 55% </a:t>
            </a:r>
            <a:r>
              <a:rPr lang="en-US" dirty="0" smtClean="0"/>
              <a:t>    C </a:t>
            </a:r>
            <a:r>
              <a:rPr lang="en-US" dirty="0" smtClean="0"/>
              <a:t>+ (Plus) </a:t>
            </a:r>
            <a:r>
              <a:rPr lang="en-US" dirty="0" smtClean="0"/>
              <a:t>            2.50              Average </a:t>
            </a:r>
            <a:endParaRPr lang="en-US" dirty="0" smtClean="0"/>
          </a:p>
          <a:p>
            <a:r>
              <a:rPr lang="en-US" dirty="0" smtClean="0"/>
              <a:t>45% to less than 50% </a:t>
            </a:r>
            <a:r>
              <a:rPr lang="en-US" dirty="0" smtClean="0"/>
              <a:t>     C </a:t>
            </a:r>
            <a:r>
              <a:rPr lang="en-US" dirty="0" smtClean="0"/>
              <a:t>(Regular) </a:t>
            </a:r>
            <a:r>
              <a:rPr lang="en-US" dirty="0" smtClean="0"/>
              <a:t>         2.25              Below </a:t>
            </a:r>
            <a:r>
              <a:rPr lang="en-US" dirty="0" smtClean="0"/>
              <a:t>Average </a:t>
            </a:r>
          </a:p>
          <a:p>
            <a:r>
              <a:rPr lang="en-US" dirty="0" smtClean="0"/>
              <a:t>40% to less than 45% </a:t>
            </a:r>
            <a:r>
              <a:rPr lang="en-US" dirty="0" smtClean="0"/>
              <a:t>     D                          2.00              Pass </a:t>
            </a:r>
            <a:endParaRPr lang="en-US" dirty="0" smtClean="0"/>
          </a:p>
          <a:p>
            <a:r>
              <a:rPr lang="en-US" dirty="0" smtClean="0"/>
              <a:t>Less than 40% </a:t>
            </a:r>
            <a:r>
              <a:rPr lang="en-US" dirty="0" smtClean="0"/>
              <a:t>                 F                           </a:t>
            </a:r>
            <a:r>
              <a:rPr lang="en-US" dirty="0" smtClean="0"/>
              <a:t>0.00 </a:t>
            </a:r>
            <a:r>
              <a:rPr lang="en-US" dirty="0" smtClean="0"/>
              <a:t>             Fail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572000" y="1143000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500034" y="1285860"/>
            <a:ext cx="8229600" cy="4429156"/>
          </a:xfrm>
        </p:spPr>
        <p:txBody>
          <a:bodyPr/>
          <a:lstStyle/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en-US" sz="3600" b="1" dirty="0">
                <a:solidFill>
                  <a:srgbClr val="0000FF"/>
                </a:solidFill>
              </a:rPr>
              <a:t>Thank you very much</a:t>
            </a:r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en-US" b="1" dirty="0"/>
          </a:p>
        </p:txBody>
      </p:sp>
      <p:sp>
        <p:nvSpPr>
          <p:cNvPr id="3" name="Smiley Face 2"/>
          <p:cNvSpPr/>
          <p:nvPr/>
        </p:nvSpPr>
        <p:spPr>
          <a:xfrm>
            <a:off x="3570889" y="2495875"/>
            <a:ext cx="2220311" cy="2304725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</TotalTime>
  <Words>335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Slide 1</vt:lpstr>
      <vt:lpstr>Slide 2</vt:lpstr>
      <vt:lpstr> Objective of the Course</vt:lpstr>
      <vt:lpstr>Careers in PR</vt:lpstr>
      <vt:lpstr>Slide 5</vt:lpstr>
      <vt:lpstr>Assessment Methods</vt:lpstr>
      <vt:lpstr>Grading system 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of the Course </dc:title>
  <dc:creator>user</dc:creator>
  <cp:lastModifiedBy>user</cp:lastModifiedBy>
  <cp:revision>13</cp:revision>
  <dcterms:created xsi:type="dcterms:W3CDTF">2006-08-16T00:00:00Z</dcterms:created>
  <dcterms:modified xsi:type="dcterms:W3CDTF">2020-05-03T18:10:11Z</dcterms:modified>
</cp:coreProperties>
</file>