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1" r:id="rId2"/>
    <p:sldId id="262" r:id="rId3"/>
    <p:sldId id="272" r:id="rId4"/>
    <p:sldId id="274" r:id="rId5"/>
    <p:sldId id="273" r:id="rId6"/>
    <p:sldId id="265" r:id="rId7"/>
    <p:sldId id="266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101AF-DC05-46DB-9E78-AE48F8338AC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3BE2B2-146D-4488-8774-F7A3C7AE4B5D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Clients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CEFB1C90-C36F-435F-8144-2B6D27979751}" type="parTrans" cxnId="{4E13D669-5994-4880-9573-0400783C4743}">
      <dgm:prSet/>
      <dgm:spPr/>
      <dgm:t>
        <a:bodyPr/>
        <a:lstStyle/>
        <a:p>
          <a:endParaRPr lang="en-US"/>
        </a:p>
      </dgm:t>
    </dgm:pt>
    <dgm:pt modelId="{5341F1C5-4DA9-46E2-AEB1-4E7C573E809A}" type="sibTrans" cxnId="{4E13D669-5994-4880-9573-0400783C4743}">
      <dgm:prSet/>
      <dgm:spPr/>
      <dgm:t>
        <a:bodyPr/>
        <a:lstStyle/>
        <a:p>
          <a:endParaRPr lang="en-US"/>
        </a:p>
      </dgm:t>
    </dgm:pt>
    <dgm:pt modelId="{3B3FD16F-C9CD-4F2B-B6C0-816D026BFCB0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Mass people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5E4E268A-352C-4806-B0F1-4736E7143BF7}" type="parTrans" cxnId="{3CE96B2B-44A0-446A-8F05-15BC733D6DB2}">
      <dgm:prSet/>
      <dgm:spPr/>
      <dgm:t>
        <a:bodyPr/>
        <a:lstStyle/>
        <a:p>
          <a:endParaRPr lang="en-US"/>
        </a:p>
      </dgm:t>
    </dgm:pt>
    <dgm:pt modelId="{3C2AC4EB-8599-406B-873C-E2FF99A1DB9A}" type="sibTrans" cxnId="{3CE96B2B-44A0-446A-8F05-15BC733D6DB2}">
      <dgm:prSet/>
      <dgm:spPr/>
      <dgm:t>
        <a:bodyPr/>
        <a:lstStyle/>
        <a:p>
          <a:endParaRPr lang="en-US"/>
        </a:p>
      </dgm:t>
    </dgm:pt>
    <dgm:pt modelId="{4BCB50EA-1DA9-4910-A2DE-4F173198C8A7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Customers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E5A3AD1B-A576-4678-98B4-D677E0A39B1D}" type="parTrans" cxnId="{80432008-F29C-4745-AB90-8B9A1A2A3EC3}">
      <dgm:prSet/>
      <dgm:spPr/>
      <dgm:t>
        <a:bodyPr/>
        <a:lstStyle/>
        <a:p>
          <a:endParaRPr lang="en-US"/>
        </a:p>
      </dgm:t>
    </dgm:pt>
    <dgm:pt modelId="{98775684-E791-43F5-8372-D81ABA7DACF3}" type="sibTrans" cxnId="{80432008-F29C-4745-AB90-8B9A1A2A3EC3}">
      <dgm:prSet/>
      <dgm:spPr/>
      <dgm:t>
        <a:bodyPr/>
        <a:lstStyle/>
        <a:p>
          <a:endParaRPr lang="en-US"/>
        </a:p>
      </dgm:t>
    </dgm:pt>
    <dgm:pt modelId="{AC87C6F9-EB20-4D65-BB53-142D4089C039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Stockholders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8484440F-E3E0-49DB-8E50-32D747391A3F}" type="parTrans" cxnId="{261DC7A2-B3C8-4B33-A51E-532698EBA21A}">
      <dgm:prSet/>
      <dgm:spPr/>
      <dgm:t>
        <a:bodyPr/>
        <a:lstStyle/>
        <a:p>
          <a:endParaRPr lang="en-US"/>
        </a:p>
      </dgm:t>
    </dgm:pt>
    <dgm:pt modelId="{AB461C7B-8174-4D0D-8575-4B36BA6FEAA8}" type="sibTrans" cxnId="{261DC7A2-B3C8-4B33-A51E-532698EBA21A}">
      <dgm:prSet/>
      <dgm:spPr/>
      <dgm:t>
        <a:bodyPr/>
        <a:lstStyle/>
        <a:p>
          <a:endParaRPr lang="en-US"/>
        </a:p>
      </dgm:t>
    </dgm:pt>
    <dgm:pt modelId="{893091E6-75AA-4241-8811-24F0B4CC5E1C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Suppliers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B7F092E8-209C-4414-A7DF-040326E8227C}" type="parTrans" cxnId="{9C1692BF-5840-497A-B124-645E85622F0B}">
      <dgm:prSet/>
      <dgm:spPr/>
      <dgm:t>
        <a:bodyPr/>
        <a:lstStyle/>
        <a:p>
          <a:endParaRPr lang="en-US"/>
        </a:p>
      </dgm:t>
    </dgm:pt>
    <dgm:pt modelId="{E4F4D682-4FBE-4CF8-8BB0-4B1C7BEB3CEF}" type="sibTrans" cxnId="{9C1692BF-5840-497A-B124-645E85622F0B}">
      <dgm:prSet/>
      <dgm:spPr/>
      <dgm:t>
        <a:bodyPr/>
        <a:lstStyle/>
        <a:p>
          <a:endParaRPr lang="en-US"/>
        </a:p>
      </dgm:t>
    </dgm:pt>
    <dgm:pt modelId="{A0F99333-0D72-469C-95E3-7232AE82B1B2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Employees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A674BF8B-EB3C-4052-AD2E-473B5CFF6697}" type="parTrans" cxnId="{E3A9A7DA-BC89-438B-A311-E1B99E72CE63}">
      <dgm:prSet/>
      <dgm:spPr/>
      <dgm:t>
        <a:bodyPr/>
        <a:lstStyle/>
        <a:p>
          <a:endParaRPr lang="en-US"/>
        </a:p>
      </dgm:t>
    </dgm:pt>
    <dgm:pt modelId="{1A2F8F63-D9E8-40E8-ABFF-93E4B8F3235D}" type="sibTrans" cxnId="{E3A9A7DA-BC89-438B-A311-E1B99E72CE63}">
      <dgm:prSet/>
      <dgm:spPr/>
      <dgm:t>
        <a:bodyPr/>
        <a:lstStyle/>
        <a:p>
          <a:endParaRPr lang="en-US"/>
        </a:p>
      </dgm:t>
    </dgm:pt>
    <dgm:pt modelId="{BE950B2E-C849-4638-B306-426632B63DA3}" type="pres">
      <dgm:prSet presAssocID="{09C101AF-DC05-46DB-9E78-AE48F8338AC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F5D684-F9EB-4F99-B86D-3B5F5C66D2E1}" type="pres">
      <dgm:prSet presAssocID="{09C101AF-DC05-46DB-9E78-AE48F8338ACF}" presName="radial" presStyleCnt="0">
        <dgm:presLayoutVars>
          <dgm:animLvl val="ctr"/>
        </dgm:presLayoutVars>
      </dgm:prSet>
      <dgm:spPr/>
    </dgm:pt>
    <dgm:pt modelId="{AC7CE6D9-0C8A-486B-9A55-1601CD8545A9}" type="pres">
      <dgm:prSet presAssocID="{2C3BE2B2-146D-4488-8774-F7A3C7AE4B5D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F877CB42-2C55-45A7-8354-5499F7D1D074}" type="pres">
      <dgm:prSet presAssocID="{3B3FD16F-C9CD-4F2B-B6C0-816D026BFCB0}" presName="node" presStyleLbl="vennNode1" presStyleIdx="1" presStyleCnt="6" custScaleX="136806" custScaleY="119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0BB3E-BE72-4061-B561-B7927DEED6F9}" type="pres">
      <dgm:prSet presAssocID="{4BCB50EA-1DA9-4910-A2DE-4F173198C8A7}" presName="node" presStyleLbl="vennNode1" presStyleIdx="2" presStyleCnt="6" custScaleX="136806" custScaleY="119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2885E-ED73-475F-95B9-01362E682BF0}" type="pres">
      <dgm:prSet presAssocID="{AC87C6F9-EB20-4D65-BB53-142D4089C039}" presName="node" presStyleLbl="vennNode1" presStyleIdx="3" presStyleCnt="6" custScaleX="136806" custScaleY="119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BFCB6-3480-41D2-AD9F-AF48B4523C5C}" type="pres">
      <dgm:prSet presAssocID="{893091E6-75AA-4241-8811-24F0B4CC5E1C}" presName="node" presStyleLbl="vennNode1" presStyleIdx="4" presStyleCnt="6" custScaleX="136806" custScaleY="119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3CD3D-C8BF-4403-B4FA-A52D1EEEEDCE}" type="pres">
      <dgm:prSet presAssocID="{A0F99333-0D72-469C-95E3-7232AE82B1B2}" presName="node" presStyleLbl="vennNode1" presStyleIdx="5" presStyleCnt="6" custScaleX="136806" custScaleY="119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432008-F29C-4745-AB90-8B9A1A2A3EC3}" srcId="{2C3BE2B2-146D-4488-8774-F7A3C7AE4B5D}" destId="{4BCB50EA-1DA9-4910-A2DE-4F173198C8A7}" srcOrd="1" destOrd="0" parTransId="{E5A3AD1B-A576-4678-98B4-D677E0A39B1D}" sibTransId="{98775684-E791-43F5-8372-D81ABA7DACF3}"/>
    <dgm:cxn modelId="{9C1692BF-5840-497A-B124-645E85622F0B}" srcId="{2C3BE2B2-146D-4488-8774-F7A3C7AE4B5D}" destId="{893091E6-75AA-4241-8811-24F0B4CC5E1C}" srcOrd="3" destOrd="0" parTransId="{B7F092E8-209C-4414-A7DF-040326E8227C}" sibTransId="{E4F4D682-4FBE-4CF8-8BB0-4B1C7BEB3CEF}"/>
    <dgm:cxn modelId="{71329F91-9F7B-45CA-812A-37D28C08EA1B}" type="presOf" srcId="{4BCB50EA-1DA9-4910-A2DE-4F173198C8A7}" destId="{9280BB3E-BE72-4061-B561-B7927DEED6F9}" srcOrd="0" destOrd="0" presId="urn:microsoft.com/office/officeart/2005/8/layout/radial3"/>
    <dgm:cxn modelId="{3A33DC0C-F770-4D73-AE1D-F07324C14D07}" type="presOf" srcId="{3B3FD16F-C9CD-4F2B-B6C0-816D026BFCB0}" destId="{F877CB42-2C55-45A7-8354-5499F7D1D074}" srcOrd="0" destOrd="0" presId="urn:microsoft.com/office/officeart/2005/8/layout/radial3"/>
    <dgm:cxn modelId="{FF70F252-D7F9-49DB-AB8E-168F3663DE53}" type="presOf" srcId="{893091E6-75AA-4241-8811-24F0B4CC5E1C}" destId="{645BFCB6-3480-41D2-AD9F-AF48B4523C5C}" srcOrd="0" destOrd="0" presId="urn:microsoft.com/office/officeart/2005/8/layout/radial3"/>
    <dgm:cxn modelId="{E91653D8-C31F-467E-A1D0-0BBD79A42188}" type="presOf" srcId="{09C101AF-DC05-46DB-9E78-AE48F8338ACF}" destId="{BE950B2E-C849-4638-B306-426632B63DA3}" srcOrd="0" destOrd="0" presId="urn:microsoft.com/office/officeart/2005/8/layout/radial3"/>
    <dgm:cxn modelId="{3CE96B2B-44A0-446A-8F05-15BC733D6DB2}" srcId="{2C3BE2B2-146D-4488-8774-F7A3C7AE4B5D}" destId="{3B3FD16F-C9CD-4F2B-B6C0-816D026BFCB0}" srcOrd="0" destOrd="0" parTransId="{5E4E268A-352C-4806-B0F1-4736E7143BF7}" sibTransId="{3C2AC4EB-8599-406B-873C-E2FF99A1DB9A}"/>
    <dgm:cxn modelId="{4E13D669-5994-4880-9573-0400783C4743}" srcId="{09C101AF-DC05-46DB-9E78-AE48F8338ACF}" destId="{2C3BE2B2-146D-4488-8774-F7A3C7AE4B5D}" srcOrd="0" destOrd="0" parTransId="{CEFB1C90-C36F-435F-8144-2B6D27979751}" sibTransId="{5341F1C5-4DA9-46E2-AEB1-4E7C573E809A}"/>
    <dgm:cxn modelId="{EFA804CA-BE48-4A22-90E1-29D25FD81C64}" type="presOf" srcId="{2C3BE2B2-146D-4488-8774-F7A3C7AE4B5D}" destId="{AC7CE6D9-0C8A-486B-9A55-1601CD8545A9}" srcOrd="0" destOrd="0" presId="urn:microsoft.com/office/officeart/2005/8/layout/radial3"/>
    <dgm:cxn modelId="{E4A3F0FC-4AB9-4259-A349-26C6F1E5CB50}" type="presOf" srcId="{AC87C6F9-EB20-4D65-BB53-142D4089C039}" destId="{1032885E-ED73-475F-95B9-01362E682BF0}" srcOrd="0" destOrd="0" presId="urn:microsoft.com/office/officeart/2005/8/layout/radial3"/>
    <dgm:cxn modelId="{E3A9A7DA-BC89-438B-A311-E1B99E72CE63}" srcId="{2C3BE2B2-146D-4488-8774-F7A3C7AE4B5D}" destId="{A0F99333-0D72-469C-95E3-7232AE82B1B2}" srcOrd="4" destOrd="0" parTransId="{A674BF8B-EB3C-4052-AD2E-473B5CFF6697}" sibTransId="{1A2F8F63-D9E8-40E8-ABFF-93E4B8F3235D}"/>
    <dgm:cxn modelId="{97A0265E-93C2-47A0-AFDE-1D6AE4D49CA6}" type="presOf" srcId="{A0F99333-0D72-469C-95E3-7232AE82B1B2}" destId="{08C3CD3D-C8BF-4403-B4FA-A52D1EEEEDCE}" srcOrd="0" destOrd="0" presId="urn:microsoft.com/office/officeart/2005/8/layout/radial3"/>
    <dgm:cxn modelId="{261DC7A2-B3C8-4B33-A51E-532698EBA21A}" srcId="{2C3BE2B2-146D-4488-8774-F7A3C7AE4B5D}" destId="{AC87C6F9-EB20-4D65-BB53-142D4089C039}" srcOrd="2" destOrd="0" parTransId="{8484440F-E3E0-49DB-8E50-32D747391A3F}" sibTransId="{AB461C7B-8174-4D0D-8575-4B36BA6FEAA8}"/>
    <dgm:cxn modelId="{2F069D9D-D429-43B9-BD4C-A724D29B920B}" type="presParOf" srcId="{BE950B2E-C849-4638-B306-426632B63DA3}" destId="{C4F5D684-F9EB-4F99-B86D-3B5F5C66D2E1}" srcOrd="0" destOrd="0" presId="urn:microsoft.com/office/officeart/2005/8/layout/radial3"/>
    <dgm:cxn modelId="{5549823C-A13C-4683-8BB5-1FB7075CEFAA}" type="presParOf" srcId="{C4F5D684-F9EB-4F99-B86D-3B5F5C66D2E1}" destId="{AC7CE6D9-0C8A-486B-9A55-1601CD8545A9}" srcOrd="0" destOrd="0" presId="urn:microsoft.com/office/officeart/2005/8/layout/radial3"/>
    <dgm:cxn modelId="{D770568B-5330-4E55-9369-2953B976A67A}" type="presParOf" srcId="{C4F5D684-F9EB-4F99-B86D-3B5F5C66D2E1}" destId="{F877CB42-2C55-45A7-8354-5499F7D1D074}" srcOrd="1" destOrd="0" presId="urn:microsoft.com/office/officeart/2005/8/layout/radial3"/>
    <dgm:cxn modelId="{6008D58F-6890-4470-8E68-B93BC1792E6C}" type="presParOf" srcId="{C4F5D684-F9EB-4F99-B86D-3B5F5C66D2E1}" destId="{9280BB3E-BE72-4061-B561-B7927DEED6F9}" srcOrd="2" destOrd="0" presId="urn:microsoft.com/office/officeart/2005/8/layout/radial3"/>
    <dgm:cxn modelId="{391815C2-4D51-44CC-88D1-F6FBDE407B5B}" type="presParOf" srcId="{C4F5D684-F9EB-4F99-B86D-3B5F5C66D2E1}" destId="{1032885E-ED73-475F-95B9-01362E682BF0}" srcOrd="3" destOrd="0" presId="urn:microsoft.com/office/officeart/2005/8/layout/radial3"/>
    <dgm:cxn modelId="{3E58C313-0301-42BF-9436-CA653573F6ED}" type="presParOf" srcId="{C4F5D684-F9EB-4F99-B86D-3B5F5C66D2E1}" destId="{645BFCB6-3480-41D2-AD9F-AF48B4523C5C}" srcOrd="4" destOrd="0" presId="urn:microsoft.com/office/officeart/2005/8/layout/radial3"/>
    <dgm:cxn modelId="{A8FFF2E9-AB8C-4ED9-9342-0B60BA0CBBDF}" type="presParOf" srcId="{C4F5D684-F9EB-4F99-B86D-3B5F5C66D2E1}" destId="{08C3CD3D-C8BF-4403-B4FA-A52D1EEEEDCE}" srcOrd="5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D96EF9-DE3C-470C-A5A1-4F91096F82E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9D8719-71F5-4EEE-AF59-E24C841D2D6B}">
      <dgm:prSet phldrT="[Text]"/>
      <dgm:spPr/>
      <dgm:t>
        <a:bodyPr/>
        <a:lstStyle/>
        <a:p>
          <a:r>
            <a:rPr lang="en-US" b="0" dirty="0" smtClean="0">
              <a:latin typeface="Arial Black" pitchFamily="34" charset="0"/>
            </a:rPr>
            <a:t>PR Functions</a:t>
          </a:r>
          <a:endParaRPr lang="en-US" b="0" dirty="0">
            <a:latin typeface="Arial Black" pitchFamily="34" charset="0"/>
          </a:endParaRPr>
        </a:p>
      </dgm:t>
    </dgm:pt>
    <dgm:pt modelId="{CA51D4D4-BEB9-4A79-88DD-CCEE865AA0AC}" type="parTrans" cxnId="{B1467164-C028-4766-A3C1-CF53B2867C81}">
      <dgm:prSet/>
      <dgm:spPr/>
      <dgm:t>
        <a:bodyPr/>
        <a:lstStyle/>
        <a:p>
          <a:endParaRPr lang="en-US"/>
        </a:p>
      </dgm:t>
    </dgm:pt>
    <dgm:pt modelId="{8C22F723-DDB1-4E87-BC2B-899D7CBB8E64}" type="sibTrans" cxnId="{B1467164-C028-4766-A3C1-CF53B2867C81}">
      <dgm:prSet/>
      <dgm:spPr/>
      <dgm:t>
        <a:bodyPr/>
        <a:lstStyle/>
        <a:p>
          <a:endParaRPr lang="en-US"/>
        </a:p>
      </dgm:t>
    </dgm:pt>
    <dgm:pt modelId="{3F5C8912-632D-446C-924A-6989AD53DD68}">
      <dgm:prSet phldrT="[Text]"/>
      <dgm:spPr>
        <a:solidFill>
          <a:srgbClr val="00B05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0" dirty="0" smtClean="0">
              <a:latin typeface="Arial Black" pitchFamily="34" charset="0"/>
            </a:rPr>
            <a:t>Disseminating press release</a:t>
          </a:r>
          <a:endParaRPr lang="en-US" b="0" dirty="0">
            <a:latin typeface="Arial Black" pitchFamily="34" charset="0"/>
          </a:endParaRPr>
        </a:p>
      </dgm:t>
    </dgm:pt>
    <dgm:pt modelId="{44539E12-BA22-462B-8DE0-9BC8D4B0DF04}" type="parTrans" cxnId="{0F6D6F39-65B7-4BC9-994F-C45DB99B3CCE}">
      <dgm:prSet/>
      <dgm:spPr/>
      <dgm:t>
        <a:bodyPr/>
        <a:lstStyle/>
        <a:p>
          <a:endParaRPr lang="en-US"/>
        </a:p>
      </dgm:t>
    </dgm:pt>
    <dgm:pt modelId="{603D9474-0984-4BCF-8926-8AED4A37EE87}" type="sibTrans" cxnId="{0F6D6F39-65B7-4BC9-994F-C45DB99B3CCE}">
      <dgm:prSet/>
      <dgm:spPr/>
      <dgm:t>
        <a:bodyPr/>
        <a:lstStyle/>
        <a:p>
          <a:endParaRPr lang="en-US"/>
        </a:p>
      </dgm:t>
    </dgm:pt>
    <dgm:pt modelId="{4615B5AC-E754-45C9-9A48-717E42CF4216}">
      <dgm:prSet phldrT="[Text]"/>
      <dgm:spPr>
        <a:solidFill>
          <a:srgbClr val="00B05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0" dirty="0" smtClean="0">
              <a:latin typeface="Arial Black" pitchFamily="34" charset="0"/>
            </a:rPr>
            <a:t>Planning campaign</a:t>
          </a:r>
          <a:endParaRPr lang="en-US" b="0" dirty="0">
            <a:latin typeface="Arial Black" pitchFamily="34" charset="0"/>
          </a:endParaRPr>
        </a:p>
      </dgm:t>
    </dgm:pt>
    <dgm:pt modelId="{9F162691-F27E-4563-8311-9E59B94A8298}" type="parTrans" cxnId="{1297F3AA-0F78-49DA-8326-59DE002EDA62}">
      <dgm:prSet/>
      <dgm:spPr/>
      <dgm:t>
        <a:bodyPr/>
        <a:lstStyle/>
        <a:p>
          <a:endParaRPr lang="en-US"/>
        </a:p>
      </dgm:t>
    </dgm:pt>
    <dgm:pt modelId="{6D756641-9A95-4FFE-9207-09AC66159826}" type="sibTrans" cxnId="{1297F3AA-0F78-49DA-8326-59DE002EDA62}">
      <dgm:prSet/>
      <dgm:spPr/>
      <dgm:t>
        <a:bodyPr/>
        <a:lstStyle/>
        <a:p>
          <a:endParaRPr lang="en-US"/>
        </a:p>
      </dgm:t>
    </dgm:pt>
    <dgm:pt modelId="{B3602AC7-CF28-4D68-8E8B-E606E1350093}">
      <dgm:prSet phldrT="[Text]"/>
      <dgm:spPr>
        <a:solidFill>
          <a:srgbClr val="00B05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0" dirty="0" smtClean="0">
              <a:latin typeface="Arial Black" pitchFamily="34" charset="0"/>
            </a:rPr>
            <a:t>Facilitating interviews</a:t>
          </a:r>
          <a:endParaRPr lang="en-US" b="0" dirty="0">
            <a:latin typeface="Arial Black" pitchFamily="34" charset="0"/>
          </a:endParaRPr>
        </a:p>
      </dgm:t>
    </dgm:pt>
    <dgm:pt modelId="{FA3B7122-0AE1-40A0-A3E4-357A3584E088}" type="parTrans" cxnId="{86F85509-8698-4BD2-8C01-EABD91EDFCE1}">
      <dgm:prSet/>
      <dgm:spPr/>
      <dgm:t>
        <a:bodyPr/>
        <a:lstStyle/>
        <a:p>
          <a:endParaRPr lang="en-US"/>
        </a:p>
      </dgm:t>
    </dgm:pt>
    <dgm:pt modelId="{92427C16-93C0-4964-AC80-EC26C4B6B39B}" type="sibTrans" cxnId="{86F85509-8698-4BD2-8C01-EABD91EDFCE1}">
      <dgm:prSet/>
      <dgm:spPr/>
      <dgm:t>
        <a:bodyPr/>
        <a:lstStyle/>
        <a:p>
          <a:endParaRPr lang="en-US"/>
        </a:p>
      </dgm:t>
    </dgm:pt>
    <dgm:pt modelId="{55299002-9C45-4026-BFD1-F379B14DB8E9}">
      <dgm:prSet/>
      <dgm:spPr>
        <a:solidFill>
          <a:srgbClr val="00B05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0" dirty="0" smtClean="0">
              <a:latin typeface="Arial Black" pitchFamily="34" charset="0"/>
            </a:rPr>
            <a:t>Organizing press conferences</a:t>
          </a:r>
          <a:endParaRPr lang="en-US" b="0" dirty="0">
            <a:latin typeface="Arial Black" pitchFamily="34" charset="0"/>
          </a:endParaRPr>
        </a:p>
      </dgm:t>
    </dgm:pt>
    <dgm:pt modelId="{2A374554-0060-4199-A79C-E131C9A83177}" type="parTrans" cxnId="{75FD4B7A-4364-4F2B-9772-A1DEDC2CB686}">
      <dgm:prSet/>
      <dgm:spPr/>
      <dgm:t>
        <a:bodyPr/>
        <a:lstStyle/>
        <a:p>
          <a:endParaRPr lang="en-US"/>
        </a:p>
      </dgm:t>
    </dgm:pt>
    <dgm:pt modelId="{0EF3430C-C9CD-46D8-8A5C-EB81E0D0FCA9}" type="sibTrans" cxnId="{75FD4B7A-4364-4F2B-9772-A1DEDC2CB686}">
      <dgm:prSet/>
      <dgm:spPr/>
      <dgm:t>
        <a:bodyPr/>
        <a:lstStyle/>
        <a:p>
          <a:endParaRPr lang="en-US"/>
        </a:p>
      </dgm:t>
    </dgm:pt>
    <dgm:pt modelId="{10F19456-6D74-4A88-98EF-B8874FEC3BC2}">
      <dgm:prSet/>
      <dgm:spPr>
        <a:solidFill>
          <a:srgbClr val="00B05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0" dirty="0" smtClean="0">
              <a:latin typeface="Arial Black" pitchFamily="34" charset="0"/>
            </a:rPr>
            <a:t>Compiling helpful promotion info</a:t>
          </a:r>
          <a:endParaRPr lang="en-US" b="0" dirty="0">
            <a:latin typeface="Arial Black" pitchFamily="34" charset="0"/>
          </a:endParaRPr>
        </a:p>
      </dgm:t>
    </dgm:pt>
    <dgm:pt modelId="{55B75602-4151-43B1-965D-F0955A8EE407}" type="parTrans" cxnId="{06834DA2-9B86-4375-ABC9-D3A73C877859}">
      <dgm:prSet/>
      <dgm:spPr/>
      <dgm:t>
        <a:bodyPr/>
        <a:lstStyle/>
        <a:p>
          <a:endParaRPr lang="en-US"/>
        </a:p>
      </dgm:t>
    </dgm:pt>
    <dgm:pt modelId="{874F4404-D94E-4717-83B6-9DD6343E4C7B}" type="sibTrans" cxnId="{06834DA2-9B86-4375-ABC9-D3A73C877859}">
      <dgm:prSet/>
      <dgm:spPr/>
      <dgm:t>
        <a:bodyPr/>
        <a:lstStyle/>
        <a:p>
          <a:endParaRPr lang="en-US"/>
        </a:p>
      </dgm:t>
    </dgm:pt>
    <dgm:pt modelId="{A8A59A28-2495-46B7-A85C-0CA7EEEFC883}" type="pres">
      <dgm:prSet presAssocID="{E6D96EF9-DE3C-470C-A5A1-4F91096F82E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4AE187-7F2E-484D-A354-70B979F9255C}" type="pres">
      <dgm:prSet presAssocID="{129D8719-71F5-4EEE-AF59-E24C841D2D6B}" presName="centerShape" presStyleLbl="node0" presStyleIdx="0" presStyleCnt="1"/>
      <dgm:spPr/>
      <dgm:t>
        <a:bodyPr/>
        <a:lstStyle/>
        <a:p>
          <a:endParaRPr lang="en-US"/>
        </a:p>
      </dgm:t>
    </dgm:pt>
    <dgm:pt modelId="{3EFBA06B-2F66-4F1A-93A1-F748FEE49E79}" type="pres">
      <dgm:prSet presAssocID="{44539E12-BA22-462B-8DE0-9BC8D4B0DF04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4D87E2D6-3B32-46D2-A920-EFF7D5D131F4}" type="pres">
      <dgm:prSet presAssocID="{3F5C8912-632D-446C-924A-6989AD53DD6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5C47F-958E-4D53-80F7-FDE884F00D6A}" type="pres">
      <dgm:prSet presAssocID="{55B75602-4151-43B1-965D-F0955A8EE407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2E26B5AC-BBE6-452D-AFF8-DE54A5C311FF}" type="pres">
      <dgm:prSet presAssocID="{10F19456-6D74-4A88-98EF-B8874FEC3BC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0AEA1-45FF-4B1A-ABE1-560C0ED0F3D2}" type="pres">
      <dgm:prSet presAssocID="{9F162691-F27E-4563-8311-9E59B94A8298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D692F7AC-392B-4F0D-8514-1ACAE251669B}" type="pres">
      <dgm:prSet presAssocID="{4615B5AC-E754-45C9-9A48-717E42CF421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AC9D8-61BD-4DAB-8AB6-96F3B68EA85F}" type="pres">
      <dgm:prSet presAssocID="{FA3B7122-0AE1-40A0-A3E4-357A3584E088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D32E3828-697D-49B0-9CD9-881550AE0477}" type="pres">
      <dgm:prSet presAssocID="{B3602AC7-CF28-4D68-8E8B-E606E135009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00607-E243-4504-B72E-E99401773FB6}" type="pres">
      <dgm:prSet presAssocID="{2A374554-0060-4199-A79C-E131C9A83177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21CF1180-2844-4CC6-A75B-F3C8616ACB4C}" type="pres">
      <dgm:prSet presAssocID="{55299002-9C45-4026-BFD1-F379B14DB8E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FD4B7A-4364-4F2B-9772-A1DEDC2CB686}" srcId="{129D8719-71F5-4EEE-AF59-E24C841D2D6B}" destId="{55299002-9C45-4026-BFD1-F379B14DB8E9}" srcOrd="4" destOrd="0" parTransId="{2A374554-0060-4199-A79C-E131C9A83177}" sibTransId="{0EF3430C-C9CD-46D8-8A5C-EB81E0D0FCA9}"/>
    <dgm:cxn modelId="{FC787609-5771-4FAB-8157-1268B6180CAB}" type="presOf" srcId="{55B75602-4151-43B1-965D-F0955A8EE407}" destId="{9275C47F-958E-4D53-80F7-FDE884F00D6A}" srcOrd="0" destOrd="0" presId="urn:microsoft.com/office/officeart/2005/8/layout/radial4"/>
    <dgm:cxn modelId="{CCC5793C-8780-4C42-A44B-D3CE0F5C268C}" type="presOf" srcId="{3F5C8912-632D-446C-924A-6989AD53DD68}" destId="{4D87E2D6-3B32-46D2-A920-EFF7D5D131F4}" srcOrd="0" destOrd="0" presId="urn:microsoft.com/office/officeart/2005/8/layout/radial4"/>
    <dgm:cxn modelId="{86F85509-8698-4BD2-8C01-EABD91EDFCE1}" srcId="{129D8719-71F5-4EEE-AF59-E24C841D2D6B}" destId="{B3602AC7-CF28-4D68-8E8B-E606E1350093}" srcOrd="3" destOrd="0" parTransId="{FA3B7122-0AE1-40A0-A3E4-357A3584E088}" sibTransId="{92427C16-93C0-4964-AC80-EC26C4B6B39B}"/>
    <dgm:cxn modelId="{21266B3D-5340-442D-8939-841DAB9FD608}" type="presOf" srcId="{55299002-9C45-4026-BFD1-F379B14DB8E9}" destId="{21CF1180-2844-4CC6-A75B-F3C8616ACB4C}" srcOrd="0" destOrd="0" presId="urn:microsoft.com/office/officeart/2005/8/layout/radial4"/>
    <dgm:cxn modelId="{0F6D6F39-65B7-4BC9-994F-C45DB99B3CCE}" srcId="{129D8719-71F5-4EEE-AF59-E24C841D2D6B}" destId="{3F5C8912-632D-446C-924A-6989AD53DD68}" srcOrd="0" destOrd="0" parTransId="{44539E12-BA22-462B-8DE0-9BC8D4B0DF04}" sibTransId="{603D9474-0984-4BCF-8926-8AED4A37EE87}"/>
    <dgm:cxn modelId="{89E0D5DE-9782-459D-B281-3074D3A37041}" type="presOf" srcId="{FA3B7122-0AE1-40A0-A3E4-357A3584E088}" destId="{BB4AC9D8-61BD-4DAB-8AB6-96F3B68EA85F}" srcOrd="0" destOrd="0" presId="urn:microsoft.com/office/officeart/2005/8/layout/radial4"/>
    <dgm:cxn modelId="{503EBE1C-83C4-45D6-9577-B6D19BDDA878}" type="presOf" srcId="{10F19456-6D74-4A88-98EF-B8874FEC3BC2}" destId="{2E26B5AC-BBE6-452D-AFF8-DE54A5C311FF}" srcOrd="0" destOrd="0" presId="urn:microsoft.com/office/officeart/2005/8/layout/radial4"/>
    <dgm:cxn modelId="{8B11D87E-B64E-4BA0-AF0F-A2A6F98560AB}" type="presOf" srcId="{129D8719-71F5-4EEE-AF59-E24C841D2D6B}" destId="{DB4AE187-7F2E-484D-A354-70B979F9255C}" srcOrd="0" destOrd="0" presId="urn:microsoft.com/office/officeart/2005/8/layout/radial4"/>
    <dgm:cxn modelId="{06834DA2-9B86-4375-ABC9-D3A73C877859}" srcId="{129D8719-71F5-4EEE-AF59-E24C841D2D6B}" destId="{10F19456-6D74-4A88-98EF-B8874FEC3BC2}" srcOrd="1" destOrd="0" parTransId="{55B75602-4151-43B1-965D-F0955A8EE407}" sibTransId="{874F4404-D94E-4717-83B6-9DD6343E4C7B}"/>
    <dgm:cxn modelId="{BF947E10-13DF-448A-BC04-77E71C5EBC30}" type="presOf" srcId="{B3602AC7-CF28-4D68-8E8B-E606E1350093}" destId="{D32E3828-697D-49B0-9CD9-881550AE0477}" srcOrd="0" destOrd="0" presId="urn:microsoft.com/office/officeart/2005/8/layout/radial4"/>
    <dgm:cxn modelId="{1297F3AA-0F78-49DA-8326-59DE002EDA62}" srcId="{129D8719-71F5-4EEE-AF59-E24C841D2D6B}" destId="{4615B5AC-E754-45C9-9A48-717E42CF4216}" srcOrd="2" destOrd="0" parTransId="{9F162691-F27E-4563-8311-9E59B94A8298}" sibTransId="{6D756641-9A95-4FFE-9207-09AC66159826}"/>
    <dgm:cxn modelId="{E2A14033-11F8-469C-A31F-DB42608425F9}" type="presOf" srcId="{4615B5AC-E754-45C9-9A48-717E42CF4216}" destId="{D692F7AC-392B-4F0D-8514-1ACAE251669B}" srcOrd="0" destOrd="0" presId="urn:microsoft.com/office/officeart/2005/8/layout/radial4"/>
    <dgm:cxn modelId="{40C4B6DB-0EEB-44FD-9EE7-D456AFC4F83B}" type="presOf" srcId="{2A374554-0060-4199-A79C-E131C9A83177}" destId="{5B500607-E243-4504-B72E-E99401773FB6}" srcOrd="0" destOrd="0" presId="urn:microsoft.com/office/officeart/2005/8/layout/radial4"/>
    <dgm:cxn modelId="{119852B6-3096-43CB-A4F0-C6645B394A24}" type="presOf" srcId="{44539E12-BA22-462B-8DE0-9BC8D4B0DF04}" destId="{3EFBA06B-2F66-4F1A-93A1-F748FEE49E79}" srcOrd="0" destOrd="0" presId="urn:microsoft.com/office/officeart/2005/8/layout/radial4"/>
    <dgm:cxn modelId="{B1467164-C028-4766-A3C1-CF53B2867C81}" srcId="{E6D96EF9-DE3C-470C-A5A1-4F91096F82EB}" destId="{129D8719-71F5-4EEE-AF59-E24C841D2D6B}" srcOrd="0" destOrd="0" parTransId="{CA51D4D4-BEB9-4A79-88DD-CCEE865AA0AC}" sibTransId="{8C22F723-DDB1-4E87-BC2B-899D7CBB8E64}"/>
    <dgm:cxn modelId="{420CF6EF-11BA-4980-898F-058DC3F2F6CF}" type="presOf" srcId="{E6D96EF9-DE3C-470C-A5A1-4F91096F82EB}" destId="{A8A59A28-2495-46B7-A85C-0CA7EEEFC883}" srcOrd="0" destOrd="0" presId="urn:microsoft.com/office/officeart/2005/8/layout/radial4"/>
    <dgm:cxn modelId="{26D27895-DFD4-462E-A146-B1F32683E83A}" type="presOf" srcId="{9F162691-F27E-4563-8311-9E59B94A8298}" destId="{00E0AEA1-45FF-4B1A-ABE1-560C0ED0F3D2}" srcOrd="0" destOrd="0" presId="urn:microsoft.com/office/officeart/2005/8/layout/radial4"/>
    <dgm:cxn modelId="{E9FA293A-1641-4077-9E4B-4A615B30EECB}" type="presParOf" srcId="{A8A59A28-2495-46B7-A85C-0CA7EEEFC883}" destId="{DB4AE187-7F2E-484D-A354-70B979F9255C}" srcOrd="0" destOrd="0" presId="urn:microsoft.com/office/officeart/2005/8/layout/radial4"/>
    <dgm:cxn modelId="{A1688DD3-1BA5-4238-993F-26B09CBC03A5}" type="presParOf" srcId="{A8A59A28-2495-46B7-A85C-0CA7EEEFC883}" destId="{3EFBA06B-2F66-4F1A-93A1-F748FEE49E79}" srcOrd="1" destOrd="0" presId="urn:microsoft.com/office/officeart/2005/8/layout/radial4"/>
    <dgm:cxn modelId="{C1782F62-EA91-4F45-9783-138046B5CACC}" type="presParOf" srcId="{A8A59A28-2495-46B7-A85C-0CA7EEEFC883}" destId="{4D87E2D6-3B32-46D2-A920-EFF7D5D131F4}" srcOrd="2" destOrd="0" presId="urn:microsoft.com/office/officeart/2005/8/layout/radial4"/>
    <dgm:cxn modelId="{46AA552F-0A98-45A3-8DA6-9BCFF1D59DDC}" type="presParOf" srcId="{A8A59A28-2495-46B7-A85C-0CA7EEEFC883}" destId="{9275C47F-958E-4D53-80F7-FDE884F00D6A}" srcOrd="3" destOrd="0" presId="urn:microsoft.com/office/officeart/2005/8/layout/radial4"/>
    <dgm:cxn modelId="{1989FA40-3F37-4563-BE3B-F0AFA01265B4}" type="presParOf" srcId="{A8A59A28-2495-46B7-A85C-0CA7EEEFC883}" destId="{2E26B5AC-BBE6-452D-AFF8-DE54A5C311FF}" srcOrd="4" destOrd="0" presId="urn:microsoft.com/office/officeart/2005/8/layout/radial4"/>
    <dgm:cxn modelId="{50B9E904-E4B3-4193-ABA6-A1D7FB98B447}" type="presParOf" srcId="{A8A59A28-2495-46B7-A85C-0CA7EEEFC883}" destId="{00E0AEA1-45FF-4B1A-ABE1-560C0ED0F3D2}" srcOrd="5" destOrd="0" presId="urn:microsoft.com/office/officeart/2005/8/layout/radial4"/>
    <dgm:cxn modelId="{C3955250-C9E3-4DFC-893D-10DCA2B5F1C6}" type="presParOf" srcId="{A8A59A28-2495-46B7-A85C-0CA7EEEFC883}" destId="{D692F7AC-392B-4F0D-8514-1ACAE251669B}" srcOrd="6" destOrd="0" presId="urn:microsoft.com/office/officeart/2005/8/layout/radial4"/>
    <dgm:cxn modelId="{4261B259-CBBD-4D25-B43D-D886D90D7DB6}" type="presParOf" srcId="{A8A59A28-2495-46B7-A85C-0CA7EEEFC883}" destId="{BB4AC9D8-61BD-4DAB-8AB6-96F3B68EA85F}" srcOrd="7" destOrd="0" presId="urn:microsoft.com/office/officeart/2005/8/layout/radial4"/>
    <dgm:cxn modelId="{B4861BE6-FBA3-466E-9FE9-CBBED2A1CC4A}" type="presParOf" srcId="{A8A59A28-2495-46B7-A85C-0CA7EEEFC883}" destId="{D32E3828-697D-49B0-9CD9-881550AE0477}" srcOrd="8" destOrd="0" presId="urn:microsoft.com/office/officeart/2005/8/layout/radial4"/>
    <dgm:cxn modelId="{0999CE78-E0B4-4769-B02D-15D5ACB97A08}" type="presParOf" srcId="{A8A59A28-2495-46B7-A85C-0CA7EEEFC883}" destId="{5B500607-E243-4504-B72E-E99401773FB6}" srcOrd="9" destOrd="0" presId="urn:microsoft.com/office/officeart/2005/8/layout/radial4"/>
    <dgm:cxn modelId="{0BEBDD02-E160-47CA-AE65-A80C350CCBA0}" type="presParOf" srcId="{A8A59A28-2495-46B7-A85C-0CA7EEEFC883}" destId="{21CF1180-2844-4CC6-A75B-F3C8616ACB4C}" srcOrd="10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92BC43-7F0B-4EA5-8A54-633B23AC642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D2A7C3-8DF3-4435-9805-A8F9D633F10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>
              <a:latin typeface="Arial Black" pitchFamily="34" charset="0"/>
            </a:rPr>
            <a:t>Subject knowledge</a:t>
          </a:r>
          <a:endParaRPr lang="en-US" dirty="0">
            <a:latin typeface="Arial Black" pitchFamily="34" charset="0"/>
          </a:endParaRPr>
        </a:p>
      </dgm:t>
    </dgm:pt>
    <dgm:pt modelId="{7D70476D-232F-4094-9567-9819A48985DA}" type="parTrans" cxnId="{B392E2B1-B632-43F8-B387-32F356D743BA}">
      <dgm:prSet/>
      <dgm:spPr/>
      <dgm:t>
        <a:bodyPr/>
        <a:lstStyle/>
        <a:p>
          <a:endParaRPr lang="en-US"/>
        </a:p>
      </dgm:t>
    </dgm:pt>
    <dgm:pt modelId="{AF3EB3CA-1476-4FFA-8E26-A0DA476AE41C}" type="sibTrans" cxnId="{B392E2B1-B632-43F8-B387-32F356D743BA}">
      <dgm:prSet/>
      <dgm:spPr>
        <a:solidFill>
          <a:srgbClr val="FF3300"/>
        </a:solidFill>
      </dgm:spPr>
      <dgm:t>
        <a:bodyPr/>
        <a:lstStyle/>
        <a:p>
          <a:endParaRPr lang="en-US"/>
        </a:p>
      </dgm:t>
    </dgm:pt>
    <dgm:pt modelId="{965AFDA7-BD72-4878-94C7-128FFCBC8FC2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>
              <a:latin typeface="Arial Black" pitchFamily="34" charset="0"/>
            </a:rPr>
            <a:t>Computer  skills</a:t>
          </a:r>
          <a:endParaRPr lang="en-US" dirty="0">
            <a:latin typeface="Arial Black" pitchFamily="34" charset="0"/>
          </a:endParaRPr>
        </a:p>
      </dgm:t>
    </dgm:pt>
    <dgm:pt modelId="{B5A51F99-B9FC-441B-AED5-16158A723140}" type="parTrans" cxnId="{3EB6945C-BA94-4892-A7B5-8B1008929C27}">
      <dgm:prSet/>
      <dgm:spPr/>
      <dgm:t>
        <a:bodyPr/>
        <a:lstStyle/>
        <a:p>
          <a:endParaRPr lang="en-US"/>
        </a:p>
      </dgm:t>
    </dgm:pt>
    <dgm:pt modelId="{95748065-F5B3-4833-87E2-58FC5BDC9F44}" type="sibTrans" cxnId="{3EB6945C-BA94-4892-A7B5-8B1008929C27}">
      <dgm:prSet/>
      <dgm:spPr>
        <a:solidFill>
          <a:srgbClr val="FF3300"/>
        </a:solidFill>
      </dgm:spPr>
      <dgm:t>
        <a:bodyPr/>
        <a:lstStyle/>
        <a:p>
          <a:endParaRPr lang="en-US"/>
        </a:p>
      </dgm:t>
    </dgm:pt>
    <dgm:pt modelId="{B1B7A471-512F-471F-8D03-DF1FFB54086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>
              <a:latin typeface="Arial Black" pitchFamily="34" charset="0"/>
            </a:rPr>
            <a:t>Soft skills, Language &amp; Presentation</a:t>
          </a:r>
          <a:endParaRPr lang="en-US" dirty="0">
            <a:latin typeface="Arial Black" pitchFamily="34" charset="0"/>
          </a:endParaRPr>
        </a:p>
      </dgm:t>
    </dgm:pt>
    <dgm:pt modelId="{1B34D1E9-38CB-4109-9590-8B54A5E59643}" type="parTrans" cxnId="{3D04A078-9023-40DB-BEB8-CEB6F1B0C6AF}">
      <dgm:prSet/>
      <dgm:spPr/>
      <dgm:t>
        <a:bodyPr/>
        <a:lstStyle/>
        <a:p>
          <a:endParaRPr lang="en-US"/>
        </a:p>
      </dgm:t>
    </dgm:pt>
    <dgm:pt modelId="{806A2876-F0F0-4628-8AE6-713A6DEC12ED}" type="sibTrans" cxnId="{3D04A078-9023-40DB-BEB8-CEB6F1B0C6AF}">
      <dgm:prSet/>
      <dgm:spPr>
        <a:solidFill>
          <a:srgbClr val="FF3300"/>
        </a:solidFill>
      </dgm:spPr>
      <dgm:t>
        <a:bodyPr/>
        <a:lstStyle/>
        <a:p>
          <a:endParaRPr lang="en-US"/>
        </a:p>
      </dgm:t>
    </dgm:pt>
    <dgm:pt modelId="{C6C7CDEB-EC31-4732-BD1E-0689119146F6}" type="pres">
      <dgm:prSet presAssocID="{FE92BC43-7F0B-4EA5-8A54-633B23AC64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AFBCEB-8570-40E9-97C0-86EED9CC87B1}" type="pres">
      <dgm:prSet presAssocID="{F3D2A7C3-8DF3-4435-9805-A8F9D633F10C}" presName="node" presStyleLbl="node1" presStyleIdx="0" presStyleCnt="3" custRadScaleRad="99476" custRadScaleInc="3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5F400-8494-4277-BD68-B2020ADC37F0}" type="pres">
      <dgm:prSet presAssocID="{AF3EB3CA-1476-4FFA-8E26-A0DA476AE41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40DC552-B365-4AC9-8AAE-A7CA0DC96356}" type="pres">
      <dgm:prSet presAssocID="{AF3EB3CA-1476-4FFA-8E26-A0DA476AE41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98B48E5-B55E-4465-A3E0-241CAFF93F33}" type="pres">
      <dgm:prSet presAssocID="{965AFDA7-BD72-4878-94C7-128FFCBC8FC2}" presName="node" presStyleLbl="node1" presStyleIdx="1" presStyleCnt="3" custRadScaleRad="103620" custRadScaleInc="-1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090AE-4883-4565-B091-724919D6E808}" type="pres">
      <dgm:prSet presAssocID="{95748065-F5B3-4833-87E2-58FC5BDC9F4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EA6D0C3-DD0A-455C-9BF4-976FDC9C14EB}" type="pres">
      <dgm:prSet presAssocID="{95748065-F5B3-4833-87E2-58FC5BDC9F4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C4AE336-1285-4ED7-B275-F28C7E5B7642}" type="pres">
      <dgm:prSet presAssocID="{B1B7A471-512F-471F-8D03-DF1FFB540864}" presName="node" presStyleLbl="node1" presStyleIdx="2" presStyleCnt="3" custRadScaleRad="97018" custRadScaleInc="-2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BC021-FB37-4E0F-9CD7-0A8C1001E125}" type="pres">
      <dgm:prSet presAssocID="{806A2876-F0F0-4628-8AE6-713A6DEC12E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ED671C4-C88D-428D-AD8C-620D33BC4145}" type="pres">
      <dgm:prSet presAssocID="{806A2876-F0F0-4628-8AE6-713A6DEC12E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4BD2377-5ABA-4E5E-BF5A-CA925DA64236}" type="presOf" srcId="{AF3EB3CA-1476-4FFA-8E26-A0DA476AE41C}" destId="{D685F400-8494-4277-BD68-B2020ADC37F0}" srcOrd="0" destOrd="0" presId="urn:microsoft.com/office/officeart/2005/8/layout/cycle7"/>
    <dgm:cxn modelId="{A6EC1925-8769-41CF-BC2E-9168E877F863}" type="presOf" srcId="{F3D2A7C3-8DF3-4435-9805-A8F9D633F10C}" destId="{83AFBCEB-8570-40E9-97C0-86EED9CC87B1}" srcOrd="0" destOrd="0" presId="urn:microsoft.com/office/officeart/2005/8/layout/cycle7"/>
    <dgm:cxn modelId="{D23DF346-537F-46A5-83C4-8A68A1E83981}" type="presOf" srcId="{95748065-F5B3-4833-87E2-58FC5BDC9F44}" destId="{4EA6D0C3-DD0A-455C-9BF4-976FDC9C14EB}" srcOrd="1" destOrd="0" presId="urn:microsoft.com/office/officeart/2005/8/layout/cycle7"/>
    <dgm:cxn modelId="{1FF6BA61-AF29-499F-955D-07CC185BA458}" type="presOf" srcId="{965AFDA7-BD72-4878-94C7-128FFCBC8FC2}" destId="{C98B48E5-B55E-4465-A3E0-241CAFF93F33}" srcOrd="0" destOrd="0" presId="urn:microsoft.com/office/officeart/2005/8/layout/cycle7"/>
    <dgm:cxn modelId="{3D04A078-9023-40DB-BEB8-CEB6F1B0C6AF}" srcId="{FE92BC43-7F0B-4EA5-8A54-633B23AC6425}" destId="{B1B7A471-512F-471F-8D03-DF1FFB540864}" srcOrd="2" destOrd="0" parTransId="{1B34D1E9-38CB-4109-9590-8B54A5E59643}" sibTransId="{806A2876-F0F0-4628-8AE6-713A6DEC12ED}"/>
    <dgm:cxn modelId="{3EB6945C-BA94-4892-A7B5-8B1008929C27}" srcId="{FE92BC43-7F0B-4EA5-8A54-633B23AC6425}" destId="{965AFDA7-BD72-4878-94C7-128FFCBC8FC2}" srcOrd="1" destOrd="0" parTransId="{B5A51F99-B9FC-441B-AED5-16158A723140}" sibTransId="{95748065-F5B3-4833-87E2-58FC5BDC9F44}"/>
    <dgm:cxn modelId="{C715671A-C153-4704-A2E3-085B65ABEF7C}" type="presOf" srcId="{806A2876-F0F0-4628-8AE6-713A6DEC12ED}" destId="{6ED671C4-C88D-428D-AD8C-620D33BC4145}" srcOrd="1" destOrd="0" presId="urn:microsoft.com/office/officeart/2005/8/layout/cycle7"/>
    <dgm:cxn modelId="{B392E2B1-B632-43F8-B387-32F356D743BA}" srcId="{FE92BC43-7F0B-4EA5-8A54-633B23AC6425}" destId="{F3D2A7C3-8DF3-4435-9805-A8F9D633F10C}" srcOrd="0" destOrd="0" parTransId="{7D70476D-232F-4094-9567-9819A48985DA}" sibTransId="{AF3EB3CA-1476-4FFA-8E26-A0DA476AE41C}"/>
    <dgm:cxn modelId="{C45EE73A-61C6-498C-8B6E-3BCD467BA1E0}" type="presOf" srcId="{95748065-F5B3-4833-87E2-58FC5BDC9F44}" destId="{9EE090AE-4883-4565-B091-724919D6E808}" srcOrd="0" destOrd="0" presId="urn:microsoft.com/office/officeart/2005/8/layout/cycle7"/>
    <dgm:cxn modelId="{C94AD655-1CA9-4464-86E9-EA5E5FEE86C7}" type="presOf" srcId="{B1B7A471-512F-471F-8D03-DF1FFB540864}" destId="{EC4AE336-1285-4ED7-B275-F28C7E5B7642}" srcOrd="0" destOrd="0" presId="urn:microsoft.com/office/officeart/2005/8/layout/cycle7"/>
    <dgm:cxn modelId="{B3B06060-3F47-41DA-99F4-2A18284C176B}" type="presOf" srcId="{AF3EB3CA-1476-4FFA-8E26-A0DA476AE41C}" destId="{F40DC552-B365-4AC9-8AAE-A7CA0DC96356}" srcOrd="1" destOrd="0" presId="urn:microsoft.com/office/officeart/2005/8/layout/cycle7"/>
    <dgm:cxn modelId="{4815638C-0818-4BE3-9875-4C05C1C01E54}" type="presOf" srcId="{806A2876-F0F0-4628-8AE6-713A6DEC12ED}" destId="{66DBC021-FB37-4E0F-9CD7-0A8C1001E125}" srcOrd="0" destOrd="0" presId="urn:microsoft.com/office/officeart/2005/8/layout/cycle7"/>
    <dgm:cxn modelId="{CD53009B-EE13-4F2F-BCC5-6980F98DBBFB}" type="presOf" srcId="{FE92BC43-7F0B-4EA5-8A54-633B23AC6425}" destId="{C6C7CDEB-EC31-4732-BD1E-0689119146F6}" srcOrd="0" destOrd="0" presId="urn:microsoft.com/office/officeart/2005/8/layout/cycle7"/>
    <dgm:cxn modelId="{95942A92-BD3C-4FB6-9596-D36F7448A9B4}" type="presParOf" srcId="{C6C7CDEB-EC31-4732-BD1E-0689119146F6}" destId="{83AFBCEB-8570-40E9-97C0-86EED9CC87B1}" srcOrd="0" destOrd="0" presId="urn:microsoft.com/office/officeart/2005/8/layout/cycle7"/>
    <dgm:cxn modelId="{D1B829C1-0737-49BD-8AD6-67F51AC0F6E5}" type="presParOf" srcId="{C6C7CDEB-EC31-4732-BD1E-0689119146F6}" destId="{D685F400-8494-4277-BD68-B2020ADC37F0}" srcOrd="1" destOrd="0" presId="urn:microsoft.com/office/officeart/2005/8/layout/cycle7"/>
    <dgm:cxn modelId="{CD99D4A0-E47E-4149-98CD-04B3BB17222D}" type="presParOf" srcId="{D685F400-8494-4277-BD68-B2020ADC37F0}" destId="{F40DC552-B365-4AC9-8AAE-A7CA0DC96356}" srcOrd="0" destOrd="0" presId="urn:microsoft.com/office/officeart/2005/8/layout/cycle7"/>
    <dgm:cxn modelId="{D1FCD9E7-A0F3-4D33-AA98-66C9421724F8}" type="presParOf" srcId="{C6C7CDEB-EC31-4732-BD1E-0689119146F6}" destId="{C98B48E5-B55E-4465-A3E0-241CAFF93F33}" srcOrd="2" destOrd="0" presId="urn:microsoft.com/office/officeart/2005/8/layout/cycle7"/>
    <dgm:cxn modelId="{0AB9DE25-CE5E-4C9D-8F90-FDC5287F2F18}" type="presParOf" srcId="{C6C7CDEB-EC31-4732-BD1E-0689119146F6}" destId="{9EE090AE-4883-4565-B091-724919D6E808}" srcOrd="3" destOrd="0" presId="urn:microsoft.com/office/officeart/2005/8/layout/cycle7"/>
    <dgm:cxn modelId="{D0C2AED7-9F59-4051-AEB8-0222237226BD}" type="presParOf" srcId="{9EE090AE-4883-4565-B091-724919D6E808}" destId="{4EA6D0C3-DD0A-455C-9BF4-976FDC9C14EB}" srcOrd="0" destOrd="0" presId="urn:microsoft.com/office/officeart/2005/8/layout/cycle7"/>
    <dgm:cxn modelId="{75B9C751-13F2-4843-B525-1F06E66B3D3D}" type="presParOf" srcId="{C6C7CDEB-EC31-4732-BD1E-0689119146F6}" destId="{EC4AE336-1285-4ED7-B275-F28C7E5B7642}" srcOrd="4" destOrd="0" presId="urn:microsoft.com/office/officeart/2005/8/layout/cycle7"/>
    <dgm:cxn modelId="{57E03724-2697-4018-8C51-0ADBE6474B87}" type="presParOf" srcId="{C6C7CDEB-EC31-4732-BD1E-0689119146F6}" destId="{66DBC021-FB37-4E0F-9CD7-0A8C1001E125}" srcOrd="5" destOrd="0" presId="urn:microsoft.com/office/officeart/2005/8/layout/cycle7"/>
    <dgm:cxn modelId="{816ADD10-4333-4CA6-AC9B-EF452DD3A192}" type="presParOf" srcId="{66DBC021-FB37-4E0F-9CD7-0A8C1001E125}" destId="{6ED671C4-C88D-428D-AD8C-620D33BC4145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92594-9223-4976-8DE6-EF30563ED165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14C77-C444-4AB4-8C5C-A14F975E0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1828800" y="152400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0948" y="651720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Welcome </a:t>
            </a: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the Course</a:t>
            </a:r>
          </a:p>
          <a:p>
            <a:pPr algn="ctr"/>
            <a:r>
              <a:rPr lang="en-US" sz="32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Public Relations(PR)</a:t>
            </a:r>
          </a:p>
          <a:p>
            <a:pPr algn="ctr"/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JMC 522</a:t>
            </a:r>
          </a:p>
          <a:p>
            <a:pPr algn="ctr"/>
            <a:endParaRPr lang="en-US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715962"/>
          </a:xfrm>
          <a:solidFill>
            <a:srgbClr val="FF33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 What to learn ?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00034" y="1285860"/>
            <a:ext cx="8229600" cy="4429156"/>
          </a:xfrm>
        </p:spPr>
        <p:txBody>
          <a:bodyPr/>
          <a:lstStyle/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sz="3600" b="1" dirty="0">
                <a:solidFill>
                  <a:srgbClr val="0000FF"/>
                </a:solidFill>
              </a:rPr>
              <a:t>Thank you very much</a:t>
            </a:r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endParaRPr lang="en-US" b="1" dirty="0"/>
          </a:p>
        </p:txBody>
      </p:sp>
      <p:sp>
        <p:nvSpPr>
          <p:cNvPr id="3" name="Smiley Face 2"/>
          <p:cNvSpPr/>
          <p:nvPr/>
        </p:nvSpPr>
        <p:spPr>
          <a:xfrm>
            <a:off x="3570889" y="2495875"/>
            <a:ext cx="2220311" cy="2304725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3429000"/>
            <a:ext cx="52402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Dr. Sheikh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Shafiul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Islam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Associate Professor &amp; Head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Department of Journalism and Mass Communication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Daffodil International University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22979" b="6848"/>
          <a:stretch>
            <a:fillRect/>
          </a:stretch>
        </p:blipFill>
        <p:spPr bwMode="auto">
          <a:xfrm>
            <a:off x="3200400" y="685800"/>
            <a:ext cx="3322135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Definitions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962400" cy="457200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 Public relations is a strategic communication process that builds mutually beneficial relationships  between organizations  and their publics”.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 can be defined as the practice of managing communication between an organization and its publics. </a:t>
            </a:r>
          </a:p>
          <a:p>
            <a:endParaRPr lang="en-US" dirty="0"/>
          </a:p>
        </p:txBody>
      </p:sp>
      <p:pic>
        <p:nvPicPr>
          <p:cNvPr id="4" name="Picture 3" descr="C:\Users\md ali\Desktop\Course Repository Spring 2020\PR class materials 2019\pics\images-3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524000"/>
            <a:ext cx="354756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Definitions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267200" cy="4572000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John E. Marston said, “Public relations are the management function which evaluates public attitudes, identities the policies and procedures of an organization with  the public interest and executes a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of action and communication to earn public understanding  and acceptance.” </a:t>
            </a:r>
          </a:p>
          <a:p>
            <a:endParaRPr lang="en-US" dirty="0"/>
          </a:p>
        </p:txBody>
      </p:sp>
      <p:pic>
        <p:nvPicPr>
          <p:cNvPr id="4" name="Picture 3" descr="C:\Users\md ali\Desktop\Course Repository Spring 2020\PR class materials 2019\pics\images-4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371600"/>
            <a:ext cx="2590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Definitions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191000" cy="45720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“A strategic management function that adds value to an organization by helping it to manage its reputation.” ---The Chartered Institute of public relations.</a:t>
            </a:r>
          </a:p>
          <a:p>
            <a:pPr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According to Edward Barney, “Public relations are the attempt by information, persuasion, adjustment, to engineer public support for an activity, a cause, movement or an institution.” 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00200"/>
            <a:ext cx="387591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 Black" pitchFamily="34" charset="0"/>
              </a:rPr>
              <a:t>Tools &amp; Platforms of PR</a:t>
            </a:r>
            <a:endParaRPr lang="en-US" sz="32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user\Desktop\prppt\images.jpeg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276350"/>
            <a:ext cx="6457950" cy="430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 Black" pitchFamily="34" charset="0"/>
              </a:rPr>
              <a:t>The Publics in PR</a:t>
            </a:r>
            <a:endParaRPr lang="en-US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b="1" dirty="0" smtClean="0">
                <a:solidFill>
                  <a:srgbClr val="0000FF"/>
                </a:solidFill>
                <a:latin typeface="Arial Black" pitchFamily="34" charset="0"/>
              </a:rPr>
              <a:t>Key Role of PR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Managing relationship with the public</a:t>
            </a:r>
            <a:endParaRPr lang="en-US" sz="22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Major Functions of PR</a:t>
            </a:r>
            <a:endParaRPr lang="en-US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1447800"/>
            <a:ext cx="7772400" cy="563562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The ultimate goal of the PR department/section is to create a positive image of an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organization or person by proactively seeking and accommodating </a:t>
            </a:r>
            <a:r>
              <a:rPr kumimoji="0" lang="en-US" sz="1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favourable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opportunities in the media through the following means: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7526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70</TotalTime>
  <Words>260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Slide 1</vt:lpstr>
      <vt:lpstr>Slide 2</vt:lpstr>
      <vt:lpstr>Definitions</vt:lpstr>
      <vt:lpstr>Definitions</vt:lpstr>
      <vt:lpstr>Definitions</vt:lpstr>
      <vt:lpstr>Tools &amp; Platforms of PR</vt:lpstr>
      <vt:lpstr>The Publics in PR</vt:lpstr>
      <vt:lpstr>Key Role of PR Managing relationship with the public</vt:lpstr>
      <vt:lpstr>Major Functions of PR</vt:lpstr>
      <vt:lpstr>            What to learn ?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of the Course </dc:title>
  <dc:creator>user</dc:creator>
  <cp:lastModifiedBy>user</cp:lastModifiedBy>
  <cp:revision>13</cp:revision>
  <dcterms:created xsi:type="dcterms:W3CDTF">2006-08-16T00:00:00Z</dcterms:created>
  <dcterms:modified xsi:type="dcterms:W3CDTF">2020-05-03T18:29:16Z</dcterms:modified>
</cp:coreProperties>
</file>