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6" r:id="rId3"/>
    <p:sldId id="290" r:id="rId4"/>
    <p:sldId id="291" r:id="rId5"/>
    <p:sldId id="286" r:id="rId6"/>
    <p:sldId id="297" r:id="rId7"/>
    <p:sldId id="298" r:id="rId8"/>
    <p:sldId id="299"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44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A285E1EC-3754-4736-8FB4-352AC33CC3D0}" type="datetimeFigureOut">
              <a:rPr lang="en-US" smtClean="0"/>
              <a:pPr/>
              <a:t>1/9/2021</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5BBF167-00A4-429A-BC56-FF76822A3A7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285E1EC-3754-4736-8FB4-352AC33CC3D0}" type="datetimeFigureOut">
              <a:rPr lang="en-US" smtClean="0"/>
              <a:pPr/>
              <a:t>1/9/2021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5BBF167-00A4-429A-BC56-FF76822A3A7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A285E1EC-3754-4736-8FB4-352AC33CC3D0}" type="datetimeFigureOut">
              <a:rPr lang="en-US" smtClean="0"/>
              <a:pPr/>
              <a:t>1/9/2021</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5BBF167-00A4-429A-BC56-FF76822A3A7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285E1EC-3754-4736-8FB4-352AC33CC3D0}" type="datetimeFigureOut">
              <a:rPr lang="en-US" smtClean="0"/>
              <a:pPr/>
              <a:t>1/9/2021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5BBF167-00A4-429A-BC56-FF76822A3A7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A285E1EC-3754-4736-8FB4-352AC33CC3D0}" type="datetimeFigureOut">
              <a:rPr lang="en-US" smtClean="0"/>
              <a:pPr/>
              <a:t>1/9/2021</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75BBF167-00A4-429A-BC56-FF76822A3A7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285E1EC-3754-4736-8FB4-352AC33CC3D0}" type="datetimeFigureOut">
              <a:rPr lang="en-US" smtClean="0"/>
              <a:pPr/>
              <a:t>1/9/2021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5BBF167-00A4-429A-BC56-FF76822A3A7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285E1EC-3754-4736-8FB4-352AC33CC3D0}" type="datetimeFigureOut">
              <a:rPr lang="en-US" smtClean="0"/>
              <a:pPr/>
              <a:t>1/9/2021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5BBF167-00A4-429A-BC56-FF76822A3A7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285E1EC-3754-4736-8FB4-352AC33CC3D0}" type="datetimeFigureOut">
              <a:rPr lang="en-US" smtClean="0"/>
              <a:pPr/>
              <a:t>1/9/2021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5BBF167-00A4-429A-BC56-FF76822A3A7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A285E1EC-3754-4736-8FB4-352AC33CC3D0}" type="datetimeFigureOut">
              <a:rPr lang="en-US" smtClean="0"/>
              <a:pPr/>
              <a:t>1/9/2021</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75BBF167-00A4-429A-BC56-FF76822A3A7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285E1EC-3754-4736-8FB4-352AC33CC3D0}" type="datetimeFigureOut">
              <a:rPr lang="en-US" smtClean="0"/>
              <a:pPr/>
              <a:t>1/9/2021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5BBF167-00A4-429A-BC56-FF76822A3A7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A285E1EC-3754-4736-8FB4-352AC33CC3D0}" type="datetimeFigureOut">
              <a:rPr lang="en-US" smtClean="0"/>
              <a:pPr/>
              <a:t>1/9/2021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5BBF167-00A4-429A-BC56-FF76822A3A76}"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A285E1EC-3754-4736-8FB4-352AC33CC3D0}" type="datetimeFigureOut">
              <a:rPr lang="en-US" smtClean="0"/>
              <a:pPr/>
              <a:t>1/9/2021</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5BBF167-00A4-429A-BC56-FF76822A3A7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04800"/>
            <a:ext cx="7772400" cy="6096000"/>
          </a:xfrm>
          <a:solidFill>
            <a:schemeClr val="accent1"/>
          </a:solidFill>
        </p:spPr>
        <p:txBody>
          <a:bodyPr>
            <a:normAutofit/>
          </a:bodyPr>
          <a:lstStyle/>
          <a:p>
            <a:pPr algn="ctr"/>
            <a:r>
              <a:rPr lang="en-US" sz="3200" dirty="0" smtClean="0">
                <a:solidFill>
                  <a:srgbClr val="FFFF00"/>
                </a:solidFill>
              </a:rPr>
              <a:t/>
            </a:r>
            <a:br>
              <a:rPr lang="en-US" sz="3200" dirty="0" smtClean="0">
                <a:solidFill>
                  <a:srgbClr val="FFFF00"/>
                </a:solidFill>
              </a:rPr>
            </a:br>
            <a:r>
              <a:rPr lang="en-US" sz="3200" dirty="0" smtClean="0">
                <a:solidFill>
                  <a:srgbClr val="FFFF00"/>
                </a:solidFill>
              </a:rPr>
              <a:t/>
            </a:r>
            <a:br>
              <a:rPr lang="en-US" sz="3200" dirty="0" smtClean="0">
                <a:solidFill>
                  <a:srgbClr val="FFFF00"/>
                </a:solidFill>
              </a:rPr>
            </a:br>
            <a:r>
              <a:rPr lang="en-US" sz="3200" dirty="0" smtClean="0">
                <a:solidFill>
                  <a:srgbClr val="FFFF00"/>
                </a:solidFill>
              </a:rPr>
              <a:t>Human Communication</a:t>
            </a:r>
            <a:r>
              <a:rPr lang="en-US" sz="3600" dirty="0" smtClean="0"/>
              <a:t/>
            </a:r>
            <a:br>
              <a:rPr lang="en-US" sz="3600" dirty="0" smtClean="0"/>
            </a:br>
            <a:endParaRPr lang="en-US" sz="3600" dirty="0">
              <a:solidFill>
                <a:srgbClr val="FFFF00"/>
              </a:solidFill>
            </a:endParaRPr>
          </a:p>
        </p:txBody>
      </p:sp>
      <p:sp>
        <p:nvSpPr>
          <p:cNvPr id="4" name="Oval 3"/>
          <p:cNvSpPr/>
          <p:nvPr/>
        </p:nvSpPr>
        <p:spPr>
          <a:xfrm>
            <a:off x="3200400" y="914400"/>
            <a:ext cx="3048000" cy="2667000"/>
          </a:xfrm>
          <a:prstGeom prst="ellipse">
            <a:avLst/>
          </a:prstGeom>
          <a:blipFill rotWithShape="1">
            <a:blip r:embed="rId2" cstate="prin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pic>
        <p:nvPicPr>
          <p:cNvPr id="5" name="Picture 4"/>
          <p:cNvPicPr>
            <a:picLocks noChangeAspect="1"/>
          </p:cNvPicPr>
          <p:nvPr/>
        </p:nvPicPr>
        <p:blipFill>
          <a:blip r:embed="rId3"/>
          <a:stretch>
            <a:fillRect/>
          </a:stretch>
        </p:blipFill>
        <p:spPr>
          <a:xfrm>
            <a:off x="3657600" y="3581400"/>
            <a:ext cx="2263513" cy="1695450"/>
          </a:xfrm>
          <a:prstGeom prst="rect">
            <a:avLst/>
          </a:prstGeom>
        </p:spPr>
      </p:pic>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43000"/>
            <a:ext cx="6858000" cy="5312736"/>
          </a:xfrm>
        </p:spPr>
        <p:txBody>
          <a:bodyPr>
            <a:normAutofit/>
          </a:bodyPr>
          <a:lstStyle/>
          <a:p>
            <a:pPr algn="r">
              <a:buNone/>
            </a:pPr>
            <a:r>
              <a:rPr lang="en-US" sz="2400" b="1" dirty="0" smtClean="0">
                <a:latin typeface="Arial" pitchFamily="34" charset="0"/>
                <a:cs typeface="Arial" pitchFamily="34" charset="0"/>
              </a:rPr>
              <a:t>Presented  By:</a:t>
            </a:r>
            <a:endParaRPr lang="en-US" sz="2400" dirty="0" smtClean="0">
              <a:latin typeface="Arial" pitchFamily="34" charset="0"/>
              <a:cs typeface="Arial" pitchFamily="34" charset="0"/>
            </a:endParaRPr>
          </a:p>
          <a:p>
            <a:pPr algn="r">
              <a:spcBef>
                <a:spcPts val="0"/>
              </a:spcBef>
              <a:buNone/>
            </a:pPr>
            <a:r>
              <a:rPr lang="en-US" sz="2000" b="1" dirty="0" smtClean="0">
                <a:latin typeface="Arial" pitchFamily="34" charset="0"/>
                <a:cs typeface="Arial" pitchFamily="34" charset="0"/>
              </a:rPr>
              <a:t>Dr. Sheikh </a:t>
            </a:r>
            <a:r>
              <a:rPr lang="en-US" sz="2000" b="1" dirty="0" err="1" smtClean="0">
                <a:latin typeface="Arial" pitchFamily="34" charset="0"/>
                <a:cs typeface="Arial" pitchFamily="34" charset="0"/>
              </a:rPr>
              <a:t>Shafiul</a:t>
            </a:r>
            <a:r>
              <a:rPr lang="en-US" sz="2000" b="1" dirty="0" smtClean="0">
                <a:latin typeface="Arial" pitchFamily="34" charset="0"/>
                <a:cs typeface="Arial" pitchFamily="34" charset="0"/>
              </a:rPr>
              <a:t> Islam</a:t>
            </a:r>
            <a:endParaRPr lang="en-US" sz="2000" dirty="0" smtClean="0">
              <a:latin typeface="Arial" pitchFamily="34" charset="0"/>
              <a:cs typeface="Arial" pitchFamily="34" charset="0"/>
            </a:endParaRPr>
          </a:p>
          <a:p>
            <a:pPr algn="r">
              <a:spcBef>
                <a:spcPts val="0"/>
              </a:spcBef>
              <a:buNone/>
            </a:pPr>
            <a:r>
              <a:rPr lang="en-US" sz="2000" dirty="0" smtClean="0">
                <a:latin typeface="Arial" pitchFamily="34" charset="0"/>
                <a:cs typeface="Arial" pitchFamily="34" charset="0"/>
              </a:rPr>
              <a:t>Associate  Professor</a:t>
            </a:r>
          </a:p>
          <a:p>
            <a:pPr algn="r">
              <a:spcBef>
                <a:spcPts val="0"/>
              </a:spcBef>
              <a:buNone/>
            </a:pPr>
            <a:r>
              <a:rPr lang="en-US" sz="2000" dirty="0" smtClean="0">
                <a:latin typeface="Arial" pitchFamily="34" charset="0"/>
                <a:cs typeface="Arial" pitchFamily="34" charset="0"/>
              </a:rPr>
              <a:t>Department of Journalism and Mass Communication</a:t>
            </a:r>
          </a:p>
          <a:p>
            <a:pPr algn="r">
              <a:spcBef>
                <a:spcPts val="0"/>
              </a:spcBef>
              <a:buNone/>
            </a:pPr>
            <a:r>
              <a:rPr lang="en-US" sz="2000" dirty="0" smtClean="0">
                <a:latin typeface="Arial" pitchFamily="34" charset="0"/>
                <a:cs typeface="Arial" pitchFamily="34" charset="0"/>
              </a:rPr>
              <a:t>Daffodil International University</a:t>
            </a:r>
          </a:p>
          <a:p>
            <a:pPr algn="r">
              <a:spcBef>
                <a:spcPts val="0"/>
              </a:spcBef>
              <a:buNone/>
            </a:pPr>
            <a:r>
              <a:rPr lang="en-US" sz="2000" b="1" dirty="0" smtClean="0">
                <a:solidFill>
                  <a:srgbClr val="002060"/>
                </a:solidFill>
                <a:latin typeface="Arial" pitchFamily="34" charset="0"/>
                <a:cs typeface="Arial" pitchFamily="34" charset="0"/>
              </a:rPr>
              <a:t>01704 320 110</a:t>
            </a:r>
            <a:endParaRPr lang="en-US" sz="2000" b="1" dirty="0" smtClean="0">
              <a:solidFill>
                <a:srgbClr val="0070C0"/>
              </a:solidFill>
              <a:latin typeface="Arial" pitchFamily="34" charset="0"/>
              <a:cs typeface="Arial" pitchFamily="34" charset="0"/>
            </a:endParaRPr>
          </a:p>
          <a:p>
            <a:pPr>
              <a:spcBef>
                <a:spcPts val="0"/>
              </a:spcBef>
              <a:buNone/>
            </a:pPr>
            <a:endParaRPr lang="en-US" sz="2000" b="1" dirty="0" smtClean="0">
              <a:solidFill>
                <a:srgbClr val="0070C0"/>
              </a:solidFill>
              <a:latin typeface="Arial" pitchFamily="34" charset="0"/>
              <a:cs typeface="Arial" pitchFamily="34" charset="0"/>
            </a:endParaRPr>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1026" name="AutoShape 2" descr="data:image/jpeg;base64,/9j/4AAQSkZJRgABAQAAAQABAAD/2wCEAAkGBwgHBgkIBwgKCgkLDRYPDQwMDRsUFRAWIB0iIiAdHx8kKDQsJCYxJx8fLT0tMTU3Ojo6Iys/RD84QzQ5OjcBCgoKDQwNGg8PGjclHyU3Nzc3Nzc3Nzc3Nzc3Nzc3Nzc3Nzc3Nzc3Nzc3Nzc3Nzc3Nzc3Nzc3Nzc3Nzc3Nzc3N//AABEIAH0AfQMBIgACEQEDEQH/xAAbAAACAgMBAAAAAAAAAAAAAAAEBQMGAQIHAP/EADQQAAIBAwMDAgUCBgEFAAAAAAECAwAEEQUSITFBUQZhEyIycZEUwSNCgaGx8NEHFRYzUv/EABgBAAMBAQAAAAAAAAAAAAAAAAECAwQA/8QAIBEAAgIDAQADAQEAAAAAAAAAAAECEQMhMRITQVEiMv/aAAwDAQACEQMRAD8A46zFT1JP3rRi5OWJ/NExxbpGJ96zPGAOKjZ1A5B8n81tGhY9T+aKjg+J8p4+XrRdjZEhSQeR4/rSuQ8YNgHwCv1EgeSTUiwHbnJxVlGmBlZQo29gfNRy6SyIJEG5T1FL7K/CIkhO7AJB6jnrRCLgjeDTNtKfYCoJx0OOlGW+kG4jXccZGP8AND2grCxUtqJfoJwf7VHeaPNtLRg7wM7fNW7SNJ+VZH4YeO9MLjTQyYxSfJsr8Ca2cpwfJ/NeAPk/mrB6k0s2836hFwrHD48+aSBaqnZjlFxdMjwfJ/NY58n81LtrBFEBFz5P5rKZ55P5rY8V5B1rrATDA3Y968RkDPfisKhLH7mjljUqMjkUzHRPY2pcMcdqfWdkFiQYqHSVUABu/FWCzVMgY6dKhNmrGiOGyPAxRsOl7zg/TjntRcQ70db5Pao2XBYdIjBChMjoaMTRYsHCrz5FMrZcjpRgiGaNHCZNNWJMKOB0qJoB3FPHj4pfdMkKszkDFd5OsqXqCwWaCWPHUfiuZvGUdkYYZSQRXTNYvpNpjtYjLNIefYVRdZt5YrwmeMxs4DEHuehNUgZsy+xWRWhFTla0K1SzOQmvIOtbkV5R1rgUEQjJYEc4om3I5XqDg0HA24E96ItWw657VRhiPLMnIx2A/wB/tT+zbDDNV6xPJxznFObbcGUnoay5Om3HwsMBzim9ogOOlI7U8qasNkuV3NUkVYdEhA+QZrE0skS7mKge9LLu/u2lMNiq8dW7Cld00wkV9QvFYjpH0A/pVPoCQ2e/mlnEUIVsj6s0HqFu00gSZzsQZOD1ovTHiP0kEnvW2rQyfBdlHUVwG6Oca3rMljffCtEUuehJ6fahNeaS8srS7decFWOOmen+Kvnrf0rFqXpzTG0wQRahbnMm8kNKCDkZHv7dhQV7o00+hTxSQqJDGCoX/wCwP3I/vVpxUaozKTmnZzJhWhWp2WtCtCyVEBWvKvWpCteUda4FA1o+HI81OhKsB4oPBilIPmjMZCP7VVioeaa2Sn3FXGztBIi7uuKpulcbGHkf4q76TLnaKzZOm/GtBsNqY8YHFNAhlhWIMVz9RHip7WIOoo1LFivyikUfwb1XRFqtwbWD4FkoQkYLYzjPt3Pgdyap/rbQ7/QFtry7ntWaYAiGWTdM/ODx0wMjOOma6hFoeZ4pmYF0bcoIyM+TRWs6LDq9qkOqxxXUaHKq0Y4P3PNascYqLvpHK5NpReiqegLGW+09bh12AkFctkEY7VdbrT4za7WIJ+1Y0iyWyi2qqooG0KowFUdhW97cZlEUYz59qR1FB25UJBbLI/wjnco45rdrUpGVxWdVura1jLxvmUfTjrmmNoTc2cUrKAzICRUk7LS0jiHrHSf+26w+1cQz/wARP3H5/wA0gKCur/8AUmwWXTfjADfA27+h4NcuZaazLONMFZKwq9anZa1A60yYlGktoJmU44zzjrimcFjpzxbI5ZImxkb0JAPvjqKhiYq4YYyp6HoasGi29tNNDKmCrNskjP8AIT0/pQcmWxRi+iOOG40/awRZICcho2yKs+hXqTFMcNjkVBe6TeW880qg7N234IHGBWbS0WIxzxkjeAWU9VPcVOTvpdQ88L/psoKrT63k4FUrTbnAAJqyWc5IXmuiwSiPoWBOaKwGFLopBxRiycVeJGUTacbV4pBeWN1fs6Bnjt5QA8iPtYDuBjn+tPJGLjAqKWWO1tS0jBVQEsT2FLKKb2PCTjzokj9O6dZqdqsQo4Mjlh/emFpOu0quNo4GKo/rb1FqlvbJPa2LmGZT8N3bauB7dak9LXGpbI5b141WZd2AT18ChVbLPE2rb2HeunU6RdZ6fDNcgc4rqfqqK61WA2OnRNLLIcEA8KPJPasaF6StdIiJuVF1fSJtIIBVM9fsKVbIuDkzlDVqO9WX1noNtoksH6WVmEu7cpIO0jx7c1W16miRlFxdMnQURBI8MgdDg4x9x4qJFqZVoM5fpf8AS9ebUbaMmKCWePG7JKuR7jvU97pdndLJd2ELQTEZdc/KT9q5/EXjcPGxVx0IOCKat6m1GCzdDMgyuN5XmkezRHIvsaWN2oYAnirHp9xgjmub6Vcsy71fcpPNWjTr8rjnI+9LxlqTWi/286lecUUk6nGDVXt9RV1ADAUZHeqvVx+aqpA8FkWYHvVb9ZWt3rdlLY2l0LaHH8WXbknwo/esXGsLHGQnzSHgKO9Q4v3siEuY4CeSxGSSetN7E8+XY0039Pq/p22WVBKyIpHGfmA6/wC+aRLDNqV2Qh+BFAxEjMOh6Y9zXvTWoSadBcW4ImkMhw4XA58Cn1hHO0mchnJySwzg0LukU9OCklxklpZizgALCKM8u7n53/4qDVRc3Fm0WlRrEWGPjMOF98d6Y3ItrWIyXki57s9c39VetrmRprHTgI4Qdvxccn7Uz/lURTr+mKvWWkR2NvHNNqD3V8Xw24jGPYdsVUwKmnkklYtLIzt5Y5qJR1pCORqTtBaDmiFHFQpREStIwRFLMeAB3oMCNlXJAAyT0pnD6aluwry5A6gU60D01MWWecDd1C+Kt0emzogAKjjxQplEjn3/AIx+mUtbybH8EZBoeRZ7U/xomTH868rXQ5rGXHzRg+4oOTTfiA5XmlavpeMq4UyLUgB9St7g4raTWY0HzSEfenF76YSRiVjwfIGDSm49KTD6d2PfmhRT5BfLr6ZzE7sfZahk9RX0g2I7Ae5qW40GWEfMn4rGm6NJPeJGAcE8nHam0Sk5MvXpCyeSGN5uWIyavMEaxgBQKWaFaLDbjaOg8U2ZlVavjVbJZHboSayjS3katJ/DALFAOviqlrnpyHVrnZZsEmH1tjIX2PvVm1Afqr2RQ7KAmMq2O9QKIbJQlko+LP0Uee5/5pOsrGKf+jk2t6W+k372ksqSMoB3J70Aq9atnrjR2trj9YgLBz857k+aqqjrSmaVXolRuatfpKyR3E8gyf5faqlF9QroHplQqoB0xROgi72EYCjjjFMlQEdKBsvpH2plFVUtBkQvGo+oVE1ojDchBFHsMig//RdIU+mQ7Sv70slRybZEIUHEi15rSHHQUdOgxmgnYgUHGgp2KNTsoAhYjFaaRosMcgnCneentW8p+PfCN/pTnHk0+slAUAV0Ypso5UiS3hCDgYpbql2sGQ2R+9OHOFNVb1QQlu7EBgwwVNNO0tCQ27Ymh1B7m9nFryCBl+y0ZCiWzKy5L8bnbqaFs0WGFUjACj+9ZunITIqSKN2Ga9Zpe2DowzkcVyeS3MUrxsOVODXYAxa0jJ8Vzj1JCsWpPs/mGTRZJo//2Q=="/>
          <p:cNvSpPr>
            <a:spLocks noChangeAspect="1" noChangeArrowheads="1"/>
          </p:cNvSpPr>
          <p:nvPr/>
        </p:nvSpPr>
        <p:spPr bwMode="auto">
          <a:xfrm>
            <a:off x="155575" y="-571500"/>
            <a:ext cx="1190625" cy="11906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8" name="AutoShape 4" descr="data:image/jpeg;base64,/9j/4AAQSkZJRgABAQAAAQABAAD/2wCEAAkGBwgHBgkIBwgKCgkLDRYPDQwMDRsUFRAWIB0iIiAdHx8kKDQsJCYxJx8fLT0tMTU3Ojo6Iys/RD84QzQ5OjcBCgoKDQwNGg8PGjclHyU3Nzc3Nzc3Nzc3Nzc3Nzc3Nzc3Nzc3Nzc3Nzc3Nzc3Nzc3Nzc3Nzc3Nzc3Nzc3Nzc3N//AABEIAH0AfQMBIgACEQEDEQH/xAAbAAACAgMBAAAAAAAAAAAAAAAEBQMGAQIHAP/EADQQAAIBAwMDAgUCBgEFAAAAAAECAwAEEQUSITFBUQZhEyIycZEUwSNCgaGx8NEHFRYzUv/EABgBAAMBAQAAAAAAAAAAAAAAAAECAwQA/8QAIBEAAgIDAQADAQEAAAAAAAAAAAECEQMhMRITQVEiMv/aAAwDAQACEQMRAD8A46zFT1JP3rRi5OWJ/NExxbpGJ96zPGAOKjZ1A5B8n81tGhY9T+aKjg+J8p4+XrRdjZEhSQeR4/rSuQ8YNgHwCv1EgeSTUiwHbnJxVlGmBlZQo29gfNRy6SyIJEG5T1FL7K/CIkhO7AJB6jnrRCLgjeDTNtKfYCoJx0OOlGW+kG4jXccZGP8AND2grCxUtqJfoJwf7VHeaPNtLRg7wM7fNW7SNJ+VZH4YeO9MLjTQyYxSfJsr8Ca2cpwfJ/NeAPk/mrB6k0s2836hFwrHD48+aSBaqnZjlFxdMjwfJ/NY58n81LtrBFEBFz5P5rKZ55P5rY8V5B1rrATDA3Y968RkDPfisKhLH7mjljUqMjkUzHRPY2pcMcdqfWdkFiQYqHSVUABu/FWCzVMgY6dKhNmrGiOGyPAxRsOl7zg/TjntRcQ70db5Pao2XBYdIjBChMjoaMTRYsHCrz5FMrZcjpRgiGaNHCZNNWJMKOB0qJoB3FPHj4pfdMkKszkDFd5OsqXqCwWaCWPHUfiuZvGUdkYYZSQRXTNYvpNpjtYjLNIefYVRdZt5YrwmeMxs4DEHuehNUgZsy+xWRWhFTla0K1SzOQmvIOtbkV5R1rgUEQjJYEc4om3I5XqDg0HA24E96ItWw657VRhiPLMnIx2A/wB/tT+zbDDNV6xPJxznFObbcGUnoay5Om3HwsMBzim9ogOOlI7U8qasNkuV3NUkVYdEhA+QZrE0skS7mKge9LLu/u2lMNiq8dW7Cld00wkV9QvFYjpH0A/pVPoCQ2e/mlnEUIVsj6s0HqFu00gSZzsQZOD1ovTHiP0kEnvW2rQyfBdlHUVwG6Oca3rMljffCtEUuehJ6fahNeaS8srS7decFWOOmen+Kvnrf0rFqXpzTG0wQRahbnMm8kNKCDkZHv7dhQV7o00+hTxSQqJDGCoX/wCwP3I/vVpxUaozKTmnZzJhWhWp2WtCtCyVEBWvKvWpCteUda4FA1o+HI81OhKsB4oPBilIPmjMZCP7VVioeaa2Sn3FXGztBIi7uuKpulcbGHkf4q76TLnaKzZOm/GtBsNqY8YHFNAhlhWIMVz9RHip7WIOoo1LFivyikUfwb1XRFqtwbWD4FkoQkYLYzjPt3Pgdyap/rbQ7/QFtry7ntWaYAiGWTdM/ODx0wMjOOma6hFoeZ4pmYF0bcoIyM+TRWs6LDq9qkOqxxXUaHKq0Y4P3PNascYqLvpHK5NpReiqegLGW+09bh12AkFctkEY7VdbrT4za7WIJ+1Y0iyWyi2qqooG0KowFUdhW97cZlEUYz59qR1FB25UJBbLI/wjnco45rdrUpGVxWdVura1jLxvmUfTjrmmNoTc2cUrKAzICRUk7LS0jiHrHSf+26w+1cQz/wARP3H5/wA0gKCur/8AUmwWXTfjADfA27+h4NcuZaazLONMFZKwq9anZa1A60yYlGktoJmU44zzjrimcFjpzxbI5ZImxkb0JAPvjqKhiYq4YYyp6HoasGi29tNNDKmCrNskjP8AIT0/pQcmWxRi+iOOG40/awRZICcho2yKs+hXqTFMcNjkVBe6TeW880qg7N234IHGBWbS0WIxzxkjeAWU9VPcVOTvpdQ88L/psoKrT63k4FUrTbnAAJqyWc5IXmuiwSiPoWBOaKwGFLopBxRiycVeJGUTacbV4pBeWN1fs6Bnjt5QA8iPtYDuBjn+tPJGLjAqKWWO1tS0jBVQEsT2FLKKb2PCTjzokj9O6dZqdqsQo4Mjlh/emFpOu0quNo4GKo/rb1FqlvbJPa2LmGZT8N3bauB7dak9LXGpbI5b141WZd2AT18ChVbLPE2rb2HeunU6RdZ6fDNcgc4rqfqqK61WA2OnRNLLIcEA8KPJPasaF6StdIiJuVF1fSJtIIBVM9fsKVbIuDkzlDVqO9WX1noNtoksH6WVmEu7cpIO0jx7c1W16miRlFxdMnQURBI8MgdDg4x9x4qJFqZVoM5fpf8AS9ebUbaMmKCWePG7JKuR7jvU97pdndLJd2ELQTEZdc/KT9q5/EXjcPGxVx0IOCKat6m1GCzdDMgyuN5XmkezRHIvsaWN2oYAnirHp9xgjmub6Vcsy71fcpPNWjTr8rjnI+9LxlqTWi/286lecUUk6nGDVXt9RV1ADAUZHeqvVx+aqpA8FkWYHvVb9ZWt3rdlLY2l0LaHH8WXbknwo/esXGsLHGQnzSHgKO9Q4v3siEuY4CeSxGSSetN7E8+XY0039Pq/p22WVBKyIpHGfmA6/wC+aRLDNqV2Qh+BFAxEjMOh6Y9zXvTWoSadBcW4ImkMhw4XA58Cn1hHO0mchnJySwzg0LukU9OCklxklpZizgALCKM8u7n53/4qDVRc3Fm0WlRrEWGPjMOF98d6Y3ItrWIyXki57s9c39VetrmRprHTgI4Qdvxccn7Uz/lURTr+mKvWWkR2NvHNNqD3V8Xw24jGPYdsVUwKmnkklYtLIzt5Y5qJR1pCORqTtBaDmiFHFQpREStIwRFLMeAB3oMCNlXJAAyT0pnD6aluwry5A6gU60D01MWWecDd1C+Kt0emzogAKjjxQplEjn3/AIx+mUtbybH8EZBoeRZ7U/xomTH868rXQ5rGXHzRg+4oOTTfiA5XmlavpeMq4UyLUgB9St7g4raTWY0HzSEfenF76YSRiVjwfIGDSm49KTD6d2PfmhRT5BfLr6ZzE7sfZahk9RX0g2I7Ae5qW40GWEfMn4rGm6NJPeJGAcE8nHam0Sk5MvXpCyeSGN5uWIyavMEaxgBQKWaFaLDbjaOg8U2ZlVavjVbJZHboSayjS3katJ/DALFAOviqlrnpyHVrnZZsEmH1tjIX2PvVm1Afqr2RQ7KAmMq2O9QKIbJQlko+LP0Uee5/5pOsrGKf+jk2t6W+k372ksqSMoB3J70Aq9atnrjR2trj9YgLBz857k+aqqjrSmaVXolRuatfpKyR3E8gyf5faqlF9QroHplQqoB0xROgi72EYCjjjFMlQEdKBsvpH2plFVUtBkQvGo+oVE1ojDchBFHsMig//RdIU+mQ7Sv70slRybZEIUHEi15rSHHQUdOgxmgnYgUHGgp2KNTsoAhYjFaaRosMcgnCneentW8p+PfCN/pTnHk0+slAUAV0Ypso5UiS3hCDgYpbql2sGQ2R+9OHOFNVb1QQlu7EBgwwVNNO0tCQ27Ymh1B7m9nFryCBl+y0ZCiWzKy5L8bnbqaFs0WGFUjACj+9ZunITIqSKN2Ga9Zpe2DowzkcVyeS3MUrxsOVODXYAxa0jJ8Vzj1JCsWpPs/mGTRZJo//2Q=="/>
          <p:cNvSpPr>
            <a:spLocks noChangeAspect="1" noChangeArrowheads="1"/>
          </p:cNvSpPr>
          <p:nvPr/>
        </p:nvSpPr>
        <p:spPr bwMode="auto">
          <a:xfrm>
            <a:off x="155575" y="-571500"/>
            <a:ext cx="1190625" cy="11906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0" name="AutoShape 6" descr="data:image/jpeg;base64,/9j/4AAQSkZJRgABAQAAAQABAAD/2wCEAAkGBwgHBgkIBwgKCgkLDRYPDQwMDRsUFRAWIB0iIiAdHx8kKDQsJCYxJx8fLT0tMTU3Ojo6Iys/RD84QzQ5OjcBCgoKDQwNGg8PGjclHyU3Nzc3Nzc3Nzc3Nzc3Nzc3Nzc3Nzc3Nzc3Nzc3Nzc3Nzc3Nzc3Nzc3Nzc3Nzc3Nzc3N//AABEIAH0AfQMBIgACEQEDEQH/xAAbAAACAgMBAAAAAAAAAAAAAAAEBQMGAQIHAP/EADQQAAIBAwMDAgUCBgEFAAAAAAECAwAEEQUSITFBUQZhEyIycZEUwSNCgaGx8NEHFRYzUv/EABgBAAMBAQAAAAAAAAAAAAAAAAECAwQA/8QAIBEAAgIDAQADAQEAAAAAAAAAAAECEQMhMRITQVEiMv/aAAwDAQACEQMRAD8A46zFT1JP3rRi5OWJ/NExxbpGJ96zPGAOKjZ1A5B8n81tGhY9T+aKjg+J8p4+XrRdjZEhSQeR4/rSuQ8YNgHwCv1EgeSTUiwHbnJxVlGmBlZQo29gfNRy6SyIJEG5T1FL7K/CIkhO7AJB6jnrRCLgjeDTNtKfYCoJx0OOlGW+kG4jXccZGP8AND2grCxUtqJfoJwf7VHeaPNtLRg7wM7fNW7SNJ+VZH4YeO9MLjTQyYxSfJsr8Ca2cpwfJ/NeAPk/mrB6k0s2836hFwrHD48+aSBaqnZjlFxdMjwfJ/NY58n81LtrBFEBFz5P5rKZ55P5rY8V5B1rrATDA3Y968RkDPfisKhLH7mjljUqMjkUzHRPY2pcMcdqfWdkFiQYqHSVUABu/FWCzVMgY6dKhNmrGiOGyPAxRsOl7zg/TjntRcQ70db5Pao2XBYdIjBChMjoaMTRYsHCrz5FMrZcjpRgiGaNHCZNNWJMKOB0qJoB3FPHj4pfdMkKszkDFd5OsqXqCwWaCWPHUfiuZvGUdkYYZSQRXTNYvpNpjtYjLNIefYVRdZt5YrwmeMxs4DEHuehNUgZsy+xWRWhFTla0K1SzOQmvIOtbkV5R1rgUEQjJYEc4om3I5XqDg0HA24E96ItWw657VRhiPLMnIx2A/wB/tT+zbDDNV6xPJxznFObbcGUnoay5Om3HwsMBzim9ogOOlI7U8qasNkuV3NUkVYdEhA+QZrE0skS7mKge9LLu/u2lMNiq8dW7Cld00wkV9QvFYjpH0A/pVPoCQ2e/mlnEUIVsj6s0HqFu00gSZzsQZOD1ovTHiP0kEnvW2rQyfBdlHUVwG6Oca3rMljffCtEUuehJ6fahNeaS8srS7decFWOOmen+Kvnrf0rFqXpzTG0wQRahbnMm8kNKCDkZHv7dhQV7o00+hTxSQqJDGCoX/wCwP3I/vVpxUaozKTmnZzJhWhWp2WtCtCyVEBWvKvWpCteUda4FA1o+HI81OhKsB4oPBilIPmjMZCP7VVioeaa2Sn3FXGztBIi7uuKpulcbGHkf4q76TLnaKzZOm/GtBsNqY8YHFNAhlhWIMVz9RHip7WIOoo1LFivyikUfwb1XRFqtwbWD4FkoQkYLYzjPt3Pgdyap/rbQ7/QFtry7ntWaYAiGWTdM/ODx0wMjOOma6hFoeZ4pmYF0bcoIyM+TRWs6LDq9qkOqxxXUaHKq0Y4P3PNascYqLvpHK5NpReiqegLGW+09bh12AkFctkEY7VdbrT4za7WIJ+1Y0iyWyi2qqooG0KowFUdhW97cZlEUYz59qR1FB25UJBbLI/wjnco45rdrUpGVxWdVura1jLxvmUfTjrmmNoTc2cUrKAzICRUk7LS0jiHrHSf+26w+1cQz/wARP3H5/wA0gKCur/8AUmwWXTfjADfA27+h4NcuZaazLONMFZKwq9anZa1A60yYlGktoJmU44zzjrimcFjpzxbI5ZImxkb0JAPvjqKhiYq4YYyp6HoasGi29tNNDKmCrNskjP8AIT0/pQcmWxRi+iOOG40/awRZICcho2yKs+hXqTFMcNjkVBe6TeW880qg7N234IHGBWbS0WIxzxkjeAWU9VPcVOTvpdQ88L/psoKrT63k4FUrTbnAAJqyWc5IXmuiwSiPoWBOaKwGFLopBxRiycVeJGUTacbV4pBeWN1fs6Bnjt5QA8iPtYDuBjn+tPJGLjAqKWWO1tS0jBVQEsT2FLKKb2PCTjzokj9O6dZqdqsQo4Mjlh/emFpOu0quNo4GKo/rb1FqlvbJPa2LmGZT8N3bauB7dak9LXGpbI5b141WZd2AT18ChVbLPE2rb2HeunU6RdZ6fDNcgc4rqfqqK61WA2OnRNLLIcEA8KPJPasaF6StdIiJuVF1fSJtIIBVM9fsKVbIuDkzlDVqO9WX1noNtoksH6WVmEu7cpIO0jx7c1W16miRlFxdMnQURBI8MgdDg4x9x4qJFqZVoM5fpf8AS9ebUbaMmKCWePG7JKuR7jvU97pdndLJd2ELQTEZdc/KT9q5/EXjcPGxVx0IOCKat6m1GCzdDMgyuN5XmkezRHIvsaWN2oYAnirHp9xgjmub6Vcsy71fcpPNWjTr8rjnI+9LxlqTWi/286lecUUk6nGDVXt9RV1ADAUZHeqvVx+aqpA8FkWYHvVb9ZWt3rdlLY2l0LaHH8WXbknwo/esXGsLHGQnzSHgKO9Q4v3siEuY4CeSxGSSetN7E8+XY0039Pq/p22WVBKyIpHGfmA6/wC+aRLDNqV2Qh+BFAxEjMOh6Y9zXvTWoSadBcW4ImkMhw4XA58Cn1hHO0mchnJySwzg0LukU9OCklxklpZizgALCKM8u7n53/4qDVRc3Fm0WlRrEWGPjMOF98d6Y3ItrWIyXki57s9c39VetrmRprHTgI4Qdvxccn7Uz/lURTr+mKvWWkR2NvHNNqD3V8Xw24jGPYdsVUwKmnkklYtLIzt5Y5qJR1pCORqTtBaDmiFHFQpREStIwRFLMeAB3oMCNlXJAAyT0pnD6aluwry5A6gU60D01MWWecDd1C+Kt0emzogAKjjxQplEjn3/AIx+mUtbybH8EZBoeRZ7U/xomTH868rXQ5rGXHzRg+4oOTTfiA5XmlavpeMq4UyLUgB9St7g4raTWY0HzSEfenF76YSRiVjwfIGDSm49KTD6d2PfmhRT5BfLr6ZzE7sfZahk9RX0g2I7Ae5qW40GWEfMn4rGm6NJPeJGAcE8nHam0Sk5MvXpCyeSGN5uWIyavMEaxgBQKWaFaLDbjaOg8U2ZlVavjVbJZHboSayjS3katJ/DALFAOviqlrnpyHVrnZZsEmH1tjIX2PvVm1Afqr2RQ7KAmMq2O9QKIbJQlko+LP0Uee5/5pOsrGKf+jk2t6W+k372ksqSMoB3J70Aq9atnrjR2trj9YgLBz857k+aqqjrSmaVXolRuatfpKyR3E8gyf5faqlF9QroHplQqoB0xROgi72EYCjjjFMlQEdKBsvpH2plFVUtBkQvGo+oVE1ojDchBFHsMig//RdIU+mQ7Sv70slRybZEIUHEi15rSHHQUdOgxmgnYgUHGgp2KNTsoAhYjFaaRosMcgnCneentW8p+PfCN/pTnHk0+slAUAV0Ypso5UiS3hCDgYpbql2sGQ2R+9OHOFNVb1QQlu7EBgwwVNNO0tCQ27Ymh1B7m9nFryCBl+y0ZCiWzKy5L8bnbqaFs0WGFUjACj+9ZunITIqSKN2Ga9Zpe2DowzkcVyeS3MUrxsOVODXYAxa0jJ8Vzj1JCsWpPs/mGTRZJo//2Q=="/>
          <p:cNvSpPr>
            <a:spLocks noChangeAspect="1" noChangeArrowheads="1"/>
          </p:cNvSpPr>
          <p:nvPr/>
        </p:nvSpPr>
        <p:spPr bwMode="auto">
          <a:xfrm>
            <a:off x="155575" y="-571500"/>
            <a:ext cx="1190625" cy="11906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2" name="AutoShape 8" descr="data:image/jpeg;base64,/9j/4AAQSkZJRgABAQAAAQABAAD/2wCEAAkGBwgHBgkIBwgKCgkLDRYPDQwMDRsUFRAWIB0iIiAdHx8kKDQsJCYxJx8fLT0tMTU3Ojo6Iys/RD84QzQ5OjcBCgoKDQwNGg8PGjclHyU3Nzc3Nzc3Nzc3Nzc3Nzc3Nzc3Nzc3Nzc3Nzc3Nzc3Nzc3Nzc3Nzc3Nzc3Nzc3Nzc3N//AABEIAHEAlwMBIgACEQEDEQH/xAAbAAACAgMBAAAAAAAAAAAAAAAEBQADAQIGB//EADgQAAIBAwMCBAMGBQMFAAAAAAECAwAEERIhMQVBEyJRcQYyYRQzgaGx0TRCUpHBFSPhJENygvD/xAAZAQADAQEBAAAAAAAAAAAAAAABAgMEAAX/xAAgEQACAgIDAAMBAAAAAAAAAAAAAQIRAyESMUETMkIi/9oADAMBAAIRAxEAPwD0sTgnS5wDsD6ULeFoiQRtWdOs4FC9UuXeW2toj5wy6z+PFAcut2xqjbzA7kZ4NEJLCo06gPo21BXMb26F2Z95AFJ352pfPLJJ04vMSQNB1bbHbj8zXdBqxteXcEUL4mj8YqdCggnPbahrW4mnBKzlCn3mk4xSW0gY3ct1I3+xECx9sftSuwvZLa98YeeNvK8Z4ZfSpudPZWOK7o7D/UGnnGm5do4gS++cj1NIMQ9aAliYRTg5dGP5j86p6h1OSaForaJIImPmCckelKoQ8bqVyCpBB9KSWRdFYYqVjqzjeC5WbWRImcgZJUehpz/qMykMJI9P9KAb0rj6tOwU+HGD/MR3/ar2vLeMF7e1AlPBc7CjyQHBt7ROvPLNZILkjUJfJ6kY3/xRfQepWT2MEF2zrPECoxHqyo3Bz2/4rn7lpZ5NUrFj9e1bWzNbyrKnzLxkZFJz/qxvjuNHeW17Z3GFhDv9dOKsY2s8E6eG6MqE+buMVzFj1S08XVJ/0jqc6gCyk+w3o1/iCzldoI9T6hjUE0K5/HerqaaM8sbTGnSXkiIZQSvcH0plPdhhojXHrSNJJZ7dCPJgnyrxV9u5Vhvx2ooRob27gEA7Z5osTqBg5/AULBhhyKscb7HOaYWjZpdZzwKxVEhIfQVIA7kc1igUWNNWzmo72V/KsYB/qoKbUlx4inLA5BPrR0cYRTwM96FvvDEWqJlLcAE7E+maNaFRXNfTXPSnD6mYSKNK52xvt+VadTZR4CCRUSNMshHJP7ViKUQdOlE9uPBAzGC/mJ4x+VAf6u5z9os4JyCTGWGCn0+oqcpJdlYwbLOqXMdt0WXxJdLS6RHGOec7/nXJxPcTOTHkDtTO5ilv7ozXLAk9gMAD0FGxW8cS4UAfUCoSfJmmEeKFsVvckDW5olYX4zRJnhj8rSKTW6lHAaNgw9QaWillcMTK2+9GCPasQ4J+tFoorhbA3iIUkDJoJhOAScCncqgJS6YrqxRoCYpnmuI8+UGt7GUzZDjDDemkduJPRqGnsTFOssYIGcMKDQTpbHrVgtv4UUxldsZQDzKRzn05ouCWS4jE0aeXPHcV510VfB6v1CMnGbnK/TyDavR+ksqQqBtirqVoyyjTDrW49RTq3jKxh2GHPb0pEGjE6udgGBbHfenrXMRUaGDZ4ANUTIyRiRwdiM1KBuLrUdEZwAdyO9SuKxwyaOdaRTGWlBwPTelt11+1hjlt4hDLIhGqFjk7459DjBxVL9TknhPhKqKu4HNIJ7cDr942B/uaH2/8F/akyTcVoOKCk9jK5vZL1tRVUGMaVGwFVpHtvVscQAFWgCoW3tmqkugUlU3JAxSi+6pNPMLazTc8uwwo/en8kKybYGK0+xQ8MmPQiiq9Od1o85+Jxe2UjFrsthghQMNZJXVnHZd8Uw6LeSdN6hBEOoR3lrdgMGVhlScbMOx34p/1X4RtupzCc3PhyAY1GPVkds0V0r4T6bZOZXMl1LsRrARFI4wB7Dn0p5OL6JRjNPY0iRlk8wppawmQ7ChFTL5zTWzGnikKUB3sRijd2BCoMkngV5n8RdZ6onWkslZbQSFRGrryScAk9t69gngS7heGddUbjBHFef8AX/geK96m0/jlJTsyTqWU/UEEU6r0SSl4Kek9YvrS5ZOoBj4b+HJwSh7Hjdf/ALNd2mLiBXHBHFKOjfBgt4BDPJDIofXlc7/33rpIOnJaW/hxDCjtSS70PG62crFZlusXhiBMmsOPrhV2/Wus6e5eJSu21KY4DD1Np+0p239AB+1N+m+d5So8uc496eJCXbGEMZZhnLE8D1pobZvB8rrq4I4qW1t4QAIzIeT6VdLG6AEDaqok3sAZHT5lI+tSr7hvLg/2qUTZCTkrZ5zb3cV3MsFnE3hI+XOB5gPSh5WL9amU4yiqpH4Zx+HFL7j4h+zrLbwWK20+oqlwg2RfXHrzvWnQTLr8SeYyuzHLk51Z71nySXQmKDWzo8YAqA71AciscUiL0WpzVwizQyc0VE3auOo2WEdxVhQKmwq2IA1pfOIoGP0ogaBGnSNsE7016e+tgB3pBDGsoLykKvJJpjY3cRw0MqNGOGVsilsZI6I4iHmrEkEVyuHA+hoOPqMFzJ9mMyGUDJQMMqPatrKfDNGT8pxRTA4v03SzMbeUirnj8uKIyD3rVh6URRCbZpzdRqMsj6kH4bij+hKIxvvmiLmDwpI502bT5v3rZbciRXgAIk20+hqiRCTTsdRnUwPNYvZ2ijXCg6u57VdbwpbpudT9yaxIoeJlIyAauZk1yvwUMSxyxyalWywFDlR5alA3KSrR5H1ONIpTI4zn5lqi3vbKGXEOvOxcaTgVZ1G96bJbuJmmkusnZBstcsxuGbaXCA50jy59/WsctsONNKj0mI5QYNb4pX0S5Etsik+ZR+VNBQTKEFXxtiqa3SjYUhjAeK06nGJItOdq0jfSK0up/KPauQJIAktRJH4LtrjPKkbUXadLSNQVYqM4wNqBku44lLu2Au5z2rW1+JLZgx+022gHT845rtDxhJoe2nQreC6a5jAWQ8sBuaviQxzkjfNadN6pHcxnfzAZx61cCGfI4rvBGpXTGMTbVapzQkTVbI5WByOcYHvXIElo6CGGB4VwqsCvPNBlFsMhlJRj5WHb6GgegXMkIMcmfDPA9KeSKk0RDY01ri00ea7i6fRSvm/m/CtomyxQ9xS24do7olGO2NqPiYPpdfemKShSsxis1Yy6WOBtUoCcjwS8tTuV2POKWNHvhhpb9a7O8secCkd7ZfTFY5Kj0YOwfpVy1vIMfy8j1FdbbyrLGrKcgjY1xOl0ckbOh2PanvSrnKhk4zhkPY0iG6H1bpQ8cocbGrlYURkXE7Uu6nM6xYjAznGSeKOyKHmh8TcVwLo4696X1fqLaJ5YnizsiZA/H1oK4+DupsumBYc9wxOcf2ruEtijZVN/QURHDJrDqHB96ay3ONVYj+Hun9Y6TaxR3Xm07bHcD03rsunymRPNzVKRnRlzk1vbgIRiubIydsbxLUnYSyrChyF3PvVdhcwtMqltQB3ApxdWqJc/a1GUZRkDn3poK9mfLOtF1lbDC6hj61vdS6JVhXOSQWPoKxDfQ+Ezb+TkcUKCXutZPzHNaVXhmjG5Oyq5/iXNZXUN0Yj2NbONUjHHet0XFMavzQwSTVDEx5OxrFDKx06e3pWa4y/GcjPaZB2pPfWHOBXYSRpkqWjyNiC4/egbiCNsjXFnj7xai4lIZEec9StDFIHx9DVMJa0uBKu6NtIP0Ndbe9IeaRgrwnfP3g4xQFx0eWFVEoUhwcFWB4rM4tbNMckXqzMZEiB4z7Yq1ZmHzAUDbxTWZwAWi7j09qZ2/hzrqU/hQHIsmqr0eoIQDsK2EajnauujrL0Kac96uhZcDIFCqgZlQKST9eBTJLdV0AKAaN2AFmm30oM1UYpJVIPB7Ci5IPODiroo8dqIQS0tmRtsiur6XdeJELaY9vKTSmGMHtRsSEYxtTx0TyRUlTMXUJgmI7Zom380Q/qT9KvlT7Xa6/8AuLzVFodD78HY1eOmZuWi1QPSrAqntVrRMpAABGKH+0aGYSQyKFBOcdvX9KqlfROeaMey9VFSsQza3CmKRC3GsY7f8VK5oRZUwGf5qom+7qVKUCAH/wAmgusfLb/+3+KlSo5Oi+L7CiTlqCtv4+T2FZqVnZtXQ1HyVqe3vUqUpwZa/wATJ7CmUfI9qlSmRxpL86+9WVKlOgFsPFHLUqUyAw7p/wAslCj7w+9SpVzF+mOk+7X2rapUqhmZU33v4VKlSicf/9k="/>
          <p:cNvSpPr>
            <a:spLocks noChangeAspect="1" noChangeArrowheads="1"/>
          </p:cNvSpPr>
          <p:nvPr/>
        </p:nvSpPr>
        <p:spPr bwMode="auto">
          <a:xfrm>
            <a:off x="155575" y="-509588"/>
            <a:ext cx="1438275" cy="107632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4" name="AutoShape 10" descr="data:image/jpeg;base64,/9j/4AAQSkZJRgABAQAAAQABAAD/2wCEAAkGBwgHBgkIBwgKCgkLDRYPDQwMDRsUFRAWIB0iIiAdHx8kKDQsJCYxJx8fLT0tMTU3Ojo6Iys/RD84QzQ5OjcBCgoKDQwNGg8PGjclHyU3Nzc3Nzc3Nzc3Nzc3Nzc3Nzc3Nzc3Nzc3Nzc3Nzc3Nzc3Nzc3Nzc3Nzc3Nzc3Nzc3N//AABEIAHEAlwMBIgACEQEDEQH/xAAbAAACAgMBAAAAAAAAAAAAAAAEBQADAQIGB//EADgQAAIBAwMCBAMGBQMFAAAAAAECAwAEERIhMQVBEyJRcQYyYRQzgaGx0TRCUpHBFSPhJENygvD/xAAZAQADAQEBAAAAAAAAAAAAAAABAgMEAAX/xAAgEQACAgIDAAMBAAAAAAAAAAAAAQIRAyESMUETMkIi/9oADAMBAAIRAxEAPwD0sTgnS5wDsD6ULeFoiQRtWdOs4FC9UuXeW2toj5wy6z+PFAcut2xqjbzA7kZ4NEJLCo06gPo21BXMb26F2Z95AFJ352pfPLJJ04vMSQNB1bbHbj8zXdBqxteXcEUL4mj8YqdCggnPbahrW4mnBKzlCn3mk4xSW0gY3ct1I3+xECx9sftSuwvZLa98YeeNvK8Z4ZfSpudPZWOK7o7D/UGnnGm5do4gS++cj1NIMQ9aAliYRTg5dGP5j86p6h1OSaForaJIImPmCckelKoQ8bqVyCpBB9KSWRdFYYqVjqzjeC5WbWRImcgZJUehpz/qMykMJI9P9KAb0rj6tOwU+HGD/MR3/ar2vLeMF7e1AlPBc7CjyQHBt7ROvPLNZILkjUJfJ6kY3/xRfQepWT2MEF2zrPECoxHqyo3Bz2/4rn7lpZ5NUrFj9e1bWzNbyrKnzLxkZFJz/qxvjuNHeW17Z3GFhDv9dOKsY2s8E6eG6MqE+buMVzFj1S08XVJ/0jqc6gCyk+w3o1/iCzldoI9T6hjUE0K5/HerqaaM8sbTGnSXkiIZQSvcH0plPdhhojXHrSNJJZ7dCPJgnyrxV9u5Vhvx2ooRob27gEA7Z5osTqBg5/AULBhhyKscb7HOaYWjZpdZzwKxVEhIfQVIA7kc1igUWNNWzmo72V/KsYB/qoKbUlx4inLA5BPrR0cYRTwM96FvvDEWqJlLcAE7E+maNaFRXNfTXPSnD6mYSKNK52xvt+VadTZR4CCRUSNMshHJP7ViKUQdOlE9uPBAzGC/mJ4x+VAf6u5z9os4JyCTGWGCn0+oqcpJdlYwbLOqXMdt0WXxJdLS6RHGOec7/nXJxPcTOTHkDtTO5ilv7ozXLAk9gMAD0FGxW8cS4UAfUCoSfJmmEeKFsVvckDW5olYX4zRJnhj8rSKTW6lHAaNgw9QaWillcMTK2+9GCPasQ4J+tFoorhbA3iIUkDJoJhOAScCncqgJS6YrqxRoCYpnmuI8+UGt7GUzZDjDDemkduJPRqGnsTFOssYIGcMKDQTpbHrVgtv4UUxldsZQDzKRzn05ouCWS4jE0aeXPHcV510VfB6v1CMnGbnK/TyDavR+ksqQqBtirqVoyyjTDrW49RTq3jKxh2GHPb0pEGjE6udgGBbHfenrXMRUaGDZ4ANUTIyRiRwdiM1KBuLrUdEZwAdyO9SuKxwyaOdaRTGWlBwPTelt11+1hjlt4hDLIhGqFjk7459DjBxVL9TknhPhKqKu4HNIJ7cDr942B/uaH2/8F/akyTcVoOKCk9jK5vZL1tRVUGMaVGwFVpHtvVscQAFWgCoW3tmqkugUlU3JAxSi+6pNPMLazTc8uwwo/en8kKybYGK0+xQ8MmPQiiq9Od1o85+Jxe2UjFrsthghQMNZJXVnHZd8Uw6LeSdN6hBEOoR3lrdgMGVhlScbMOx34p/1X4RtupzCc3PhyAY1GPVkds0V0r4T6bZOZXMl1LsRrARFI4wB7Dn0p5OL6JRjNPY0iRlk8wppawmQ7ChFTL5zTWzGnikKUB3sRijd2BCoMkngV5n8RdZ6onWkslZbQSFRGrryScAk9t69gngS7heGddUbjBHFef8AX/geK96m0/jlJTsyTqWU/UEEU6r0SSl4Kek9YvrS5ZOoBj4b+HJwSh7Hjdf/ALNd2mLiBXHBHFKOjfBgt4BDPJDIofXlc7/33rpIOnJaW/hxDCjtSS70PG62crFZlusXhiBMmsOPrhV2/Wus6e5eJSu21KY4DD1Np+0p239AB+1N+m+d5So8uc496eJCXbGEMZZhnLE8D1pobZvB8rrq4I4qW1t4QAIzIeT6VdLG6AEDaqok3sAZHT5lI+tSr7hvLg/2qUTZCTkrZ5zb3cV3MsFnE3hI+XOB5gPSh5WL9amU4yiqpH4Zx+HFL7j4h+zrLbwWK20+oqlwg2RfXHrzvWnQTLr8SeYyuzHLk51Z71nySXQmKDWzo8YAqA71AciscUiL0WpzVwizQyc0VE3auOo2WEdxVhQKmwq2IA1pfOIoGP0ogaBGnSNsE7016e+tgB3pBDGsoLykKvJJpjY3cRw0MqNGOGVsilsZI6I4iHmrEkEVyuHA+hoOPqMFzJ9mMyGUDJQMMqPatrKfDNGT8pxRTA4v03SzMbeUirnj8uKIyD3rVh6URRCbZpzdRqMsj6kH4bij+hKIxvvmiLmDwpI502bT5v3rZbciRXgAIk20+hqiRCTTsdRnUwPNYvZ2ijXCg6u57VdbwpbpudT9yaxIoeJlIyAauZk1yvwUMSxyxyalWywFDlR5alA3KSrR5H1ONIpTI4zn5lqi3vbKGXEOvOxcaTgVZ1G96bJbuJmmkusnZBstcsxuGbaXCA50jy59/WsctsONNKj0mI5QYNb4pX0S5Etsik+ZR+VNBQTKEFXxtiqa3SjYUhjAeK06nGJItOdq0jfSK0up/KPauQJIAktRJH4LtrjPKkbUXadLSNQVYqM4wNqBku44lLu2Au5z2rW1+JLZgx+022gHT845rtDxhJoe2nQreC6a5jAWQ8sBuaviQxzkjfNadN6pHcxnfzAZx61cCGfI4rvBGpXTGMTbVapzQkTVbI5WByOcYHvXIElo6CGGB4VwqsCvPNBlFsMhlJRj5WHb6GgegXMkIMcmfDPA9KeSKk0RDY01ri00ea7i6fRSvm/m/CtomyxQ9xS24do7olGO2NqPiYPpdfemKShSsxis1Yy6WOBtUoCcjwS8tTuV2POKWNHvhhpb9a7O8secCkd7ZfTFY5Kj0YOwfpVy1vIMfy8j1FdbbyrLGrKcgjY1xOl0ckbOh2PanvSrnKhk4zhkPY0iG6H1bpQ8cocbGrlYURkXE7Uu6nM6xYjAznGSeKOyKHmh8TcVwLo4696X1fqLaJ5YnizsiZA/H1oK4+DupsumBYc9wxOcf2ruEtijZVN/QURHDJrDqHB96ay3ONVYj+Hun9Y6TaxR3Xm07bHcD03rsunymRPNzVKRnRlzk1vbgIRiubIydsbxLUnYSyrChyF3PvVdhcwtMqltQB3ApxdWqJc/a1GUZRkDn3poK9mfLOtF1lbDC6hj61vdS6JVhXOSQWPoKxDfQ+Ezb+TkcUKCXutZPzHNaVXhmjG5Oyq5/iXNZXUN0Yj2NbONUjHHet0XFMavzQwSTVDEx5OxrFDKx06e3pWa4y/GcjPaZB2pPfWHOBXYSRpkqWjyNiC4/egbiCNsjXFnj7xai4lIZEec9StDFIHx9DVMJa0uBKu6NtIP0Ndbe9IeaRgrwnfP3g4xQFx0eWFVEoUhwcFWB4rM4tbNMckXqzMZEiB4z7Yq1ZmHzAUDbxTWZwAWi7j09qZ2/hzrqU/hQHIsmqr0eoIQDsK2EajnauujrL0Kac96uhZcDIFCqgZlQKST9eBTJLdV0AKAaN2AFmm30oM1UYpJVIPB7Ci5IPODiroo8dqIQS0tmRtsiur6XdeJELaY9vKTSmGMHtRsSEYxtTx0TyRUlTMXUJgmI7Zom380Q/qT9KvlT7Xa6/8AuLzVFodD78HY1eOmZuWi1QPSrAqntVrRMpAABGKH+0aGYSQyKFBOcdvX9KqlfROeaMey9VFSsQza3CmKRC3GsY7f8VK5oRZUwGf5qom+7qVKUCAH/wAmgusfLb/+3+KlSo5Oi+L7CiTlqCtv4+T2FZqVnZtXQ1HyVqe3vUqUpwZa/wATJ7CmUfI9qlSmRxpL86+9WVKlOgFsPFHLUqUyAw7p/wAslCj7w+9SpVzF+mOk+7X2rapUqhmZU33v4VKlSicf/9k="/>
          <p:cNvSpPr>
            <a:spLocks noChangeAspect="1" noChangeArrowheads="1"/>
          </p:cNvSpPr>
          <p:nvPr/>
        </p:nvSpPr>
        <p:spPr bwMode="auto">
          <a:xfrm>
            <a:off x="155575" y="-509588"/>
            <a:ext cx="1438275" cy="107632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6" name="AutoShape 12" descr="data:image/jpeg;base64,/9j/4AAQSkZJRgABAQAAAQABAAD/2wCEAAkGBwgHBgkIBwgKCgkLDRYPDQwMDRsUFRAWIB0iIiAdHx8kKDQsJCYxJx8fLT0tMTU3Ojo6Iys/RD84QzQ5OjcBCgoKDQwNGg8PGjclHyU3Nzc3Nzc3Nzc3Nzc3Nzc3Nzc3Nzc3Nzc3Nzc3Nzc3Nzc3Nzc3Nzc3Nzc3Nzc3Nzc3N//AABEIAHEAlwMBIgACEQEDEQH/xAAbAAACAgMBAAAAAAAAAAAAAAAEBQADAQIGB//EADgQAAIBAwMCBAMGBQMFAAAAAAECAwAEERIhMQVBEyJRcQYyYRQzgaGx0TRCUpHBFSPhJENygvD/xAAZAQADAQEBAAAAAAAAAAAAAAABAgMEAAX/xAAgEQACAgIDAAMBAAAAAAAAAAAAAQIRAyESMUETMkIi/9oADAMBAAIRAxEAPwD0sTgnS5wDsD6ULeFoiQRtWdOs4FC9UuXeW2toj5wy6z+PFAcut2xqjbzA7kZ4NEJLCo06gPo21BXMb26F2Z95AFJ352pfPLJJ04vMSQNB1bbHbj8zXdBqxteXcEUL4mj8YqdCggnPbahrW4mnBKzlCn3mk4xSW0gY3ct1I3+xECx9sftSuwvZLa98YeeNvK8Z4ZfSpudPZWOK7o7D/UGnnGm5do4gS++cj1NIMQ9aAliYRTg5dGP5j86p6h1OSaForaJIImPmCckelKoQ8bqVyCpBB9KSWRdFYYqVjqzjeC5WbWRImcgZJUehpz/qMykMJI9P9KAb0rj6tOwU+HGD/MR3/ar2vLeMF7e1AlPBc7CjyQHBt7ROvPLNZILkjUJfJ6kY3/xRfQepWT2MEF2zrPECoxHqyo3Bz2/4rn7lpZ5NUrFj9e1bWzNbyrKnzLxkZFJz/qxvjuNHeW17Z3GFhDv9dOKsY2s8E6eG6MqE+buMVzFj1S08XVJ/0jqc6gCyk+w3o1/iCzldoI9T6hjUE0K5/HerqaaM8sbTGnSXkiIZQSvcH0plPdhhojXHrSNJJZ7dCPJgnyrxV9u5Vhvx2ooRob27gEA7Z5osTqBg5/AULBhhyKscb7HOaYWjZpdZzwKxVEhIfQVIA7kc1igUWNNWzmo72V/KsYB/qoKbUlx4inLA5BPrR0cYRTwM96FvvDEWqJlLcAE7E+maNaFRXNfTXPSnD6mYSKNK52xvt+VadTZR4CCRUSNMshHJP7ViKUQdOlE9uPBAzGC/mJ4x+VAf6u5z9os4JyCTGWGCn0+oqcpJdlYwbLOqXMdt0WXxJdLS6RHGOec7/nXJxPcTOTHkDtTO5ilv7ozXLAk9gMAD0FGxW8cS4UAfUCoSfJmmEeKFsVvckDW5olYX4zRJnhj8rSKTW6lHAaNgw9QaWillcMTK2+9GCPasQ4J+tFoorhbA3iIUkDJoJhOAScCncqgJS6YrqxRoCYpnmuI8+UGt7GUzZDjDDemkduJPRqGnsTFOssYIGcMKDQTpbHrVgtv4UUxldsZQDzKRzn05ouCWS4jE0aeXPHcV510VfB6v1CMnGbnK/TyDavR+ksqQqBtirqVoyyjTDrW49RTq3jKxh2GHPb0pEGjE6udgGBbHfenrXMRUaGDZ4ANUTIyRiRwdiM1KBuLrUdEZwAdyO9SuKxwyaOdaRTGWlBwPTelt11+1hjlt4hDLIhGqFjk7459DjBxVL9TknhPhKqKu4HNIJ7cDr942B/uaH2/8F/akyTcVoOKCk9jK5vZL1tRVUGMaVGwFVpHtvVscQAFWgCoW3tmqkugUlU3JAxSi+6pNPMLazTc8uwwo/en8kKybYGK0+xQ8MmPQiiq9Od1o85+Jxe2UjFrsthghQMNZJXVnHZd8Uw6LeSdN6hBEOoR3lrdgMGVhlScbMOx34p/1X4RtupzCc3PhyAY1GPVkds0V0r4T6bZOZXMl1LsRrARFI4wB7Dn0p5OL6JRjNPY0iRlk8wppawmQ7ChFTL5zTWzGnikKUB3sRijd2BCoMkngV5n8RdZ6onWkslZbQSFRGrryScAk9t69gngS7heGddUbjBHFef8AX/geK96m0/jlJTsyTqWU/UEEU6r0SSl4Kek9YvrS5ZOoBj4b+HJwSh7Hjdf/ALNd2mLiBXHBHFKOjfBgt4BDPJDIofXlc7/33rpIOnJaW/hxDCjtSS70PG62crFZlusXhiBMmsOPrhV2/Wus6e5eJSu21KY4DD1Np+0p239AB+1N+m+d5So8uc496eJCXbGEMZZhnLE8D1pobZvB8rrq4I4qW1t4QAIzIeT6VdLG6AEDaqok3sAZHT5lI+tSr7hvLg/2qUTZCTkrZ5zb3cV3MsFnE3hI+XOB5gPSh5WL9amU4yiqpH4Zx+HFL7j4h+zrLbwWK20+oqlwg2RfXHrzvWnQTLr8SeYyuzHLk51Z71nySXQmKDWzo8YAqA71AciscUiL0WpzVwizQyc0VE3auOo2WEdxVhQKmwq2IA1pfOIoGP0ogaBGnSNsE7016e+tgB3pBDGsoLykKvJJpjY3cRw0MqNGOGVsilsZI6I4iHmrEkEVyuHA+hoOPqMFzJ9mMyGUDJQMMqPatrKfDNGT8pxRTA4v03SzMbeUirnj8uKIyD3rVh6URRCbZpzdRqMsj6kH4bij+hKIxvvmiLmDwpI502bT5v3rZbciRXgAIk20+hqiRCTTsdRnUwPNYvZ2ijXCg6u57VdbwpbpudT9yaxIoeJlIyAauZk1yvwUMSxyxyalWywFDlR5alA3KSrR5H1ONIpTI4zn5lqi3vbKGXEOvOxcaTgVZ1G96bJbuJmmkusnZBstcsxuGbaXCA50jy59/WsctsONNKj0mI5QYNb4pX0S5Etsik+ZR+VNBQTKEFXxtiqa3SjYUhjAeK06nGJItOdq0jfSK0up/KPauQJIAktRJH4LtrjPKkbUXadLSNQVYqM4wNqBku44lLu2Au5z2rW1+JLZgx+022gHT845rtDxhJoe2nQreC6a5jAWQ8sBuaviQxzkjfNadN6pHcxnfzAZx61cCGfI4rvBGpXTGMTbVapzQkTVbI5WByOcYHvXIElo6CGGB4VwqsCvPNBlFsMhlJRj5WHb6GgegXMkIMcmfDPA9KeSKk0RDY01ri00ea7i6fRSvm/m/CtomyxQ9xS24do7olGO2NqPiYPpdfemKShSsxis1Yy6WOBtUoCcjwS8tTuV2POKWNHvhhpb9a7O8secCkd7ZfTFY5Kj0YOwfpVy1vIMfy8j1FdbbyrLGrKcgjY1xOl0ckbOh2PanvSrnKhk4zhkPY0iG6H1bpQ8cocbGrlYURkXE7Uu6nM6xYjAznGSeKOyKHmh8TcVwLo4696X1fqLaJ5YnizsiZA/H1oK4+DupsumBYc9wxOcf2ruEtijZVN/QURHDJrDqHB96ay3ONVYj+Hun9Y6TaxR3Xm07bHcD03rsunymRPNzVKRnRlzk1vbgIRiubIydsbxLUnYSyrChyF3PvVdhcwtMqltQB3ApxdWqJc/a1GUZRkDn3poK9mfLOtF1lbDC6hj61vdS6JVhXOSQWPoKxDfQ+Ezb+TkcUKCXutZPzHNaVXhmjG5Oyq5/iXNZXUN0Yj2NbONUjHHet0XFMavzQwSTVDEx5OxrFDKx06e3pWa4y/GcjPaZB2pPfWHOBXYSRpkqWjyNiC4/egbiCNsjXFnj7xai4lIZEec9StDFIHx9DVMJa0uBKu6NtIP0Ndbe9IeaRgrwnfP3g4xQFx0eWFVEoUhwcFWB4rM4tbNMckXqzMZEiB4z7Yq1ZmHzAUDbxTWZwAWi7j09qZ2/hzrqU/hQHIsmqr0eoIQDsK2EajnauujrL0Kac96uhZcDIFCqgZlQKST9eBTJLdV0AKAaN2AFmm30oM1UYpJVIPB7Ci5IPODiroo8dqIQS0tmRtsiur6XdeJELaY9vKTSmGMHtRsSEYxtTx0TyRUlTMXUJgmI7Zom380Q/qT9KvlT7Xa6/8AuLzVFodD78HY1eOmZuWi1QPSrAqntVrRMpAABGKH+0aGYSQyKFBOcdvX9KqlfROeaMey9VFSsQza3CmKRC3GsY7f8VK5oRZUwGf5qom+7qVKUCAH/wAmgusfLb/+3+KlSo5Oi+L7CiTlqCtv4+T2FZqVnZtXQ1HyVqe3vUqUpwZa/wATJ7CmUfI9qlSmRxpL86+9WVKlOgFsPFHLUqUyAw7p/wAslCj7w+9SpVzF+mOk+7X2rapUqhmZU33v4VKlSicf/9k="/>
          <p:cNvSpPr>
            <a:spLocks noChangeAspect="1" noChangeArrowheads="1"/>
          </p:cNvSpPr>
          <p:nvPr/>
        </p:nvSpPr>
        <p:spPr bwMode="auto">
          <a:xfrm>
            <a:off x="155575" y="-509588"/>
            <a:ext cx="1438275" cy="1076326"/>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38" name="Picture 14" descr="http://funydays.com/wp-content/uploads/2014/02/Cute-Baby-Wierd-Looking1.jpg"/>
          <p:cNvPicPr>
            <a:picLocks noChangeAspect="1" noChangeArrowheads="1"/>
          </p:cNvPicPr>
          <p:nvPr/>
        </p:nvPicPr>
        <p:blipFill>
          <a:blip r:embed="rId2"/>
          <a:srcRect/>
          <a:stretch>
            <a:fillRect/>
          </a:stretch>
        </p:blipFill>
        <p:spPr bwMode="auto">
          <a:xfrm>
            <a:off x="381000" y="304800"/>
            <a:ext cx="7724729" cy="57912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2" descr="https://encrypted-tbn1.gstatic.com/images?q=tbn:ANd9GcTPVnzA8E0yzxxiHBIqTFfQV9Z0XBpI_xL5LT8CN1KUJNoFy7kb"/>
          <p:cNvPicPr>
            <a:picLocks noChangeAspect="1" noChangeArrowheads="1"/>
          </p:cNvPicPr>
          <p:nvPr/>
        </p:nvPicPr>
        <p:blipFill>
          <a:blip r:embed="rId2"/>
          <a:srcRect/>
          <a:stretch>
            <a:fillRect/>
          </a:stretch>
        </p:blipFill>
        <p:spPr bwMode="auto">
          <a:xfrm>
            <a:off x="457200" y="1752600"/>
            <a:ext cx="2686050" cy="1704976"/>
          </a:xfrm>
          <a:prstGeom prst="rect">
            <a:avLst/>
          </a:prstGeom>
          <a:noFill/>
        </p:spPr>
      </p:pic>
      <p:pic>
        <p:nvPicPr>
          <p:cNvPr id="46084" name="Picture 4" descr="https://encrypted-tbn0.gstatic.com/images?q=tbn:ANd9GcRx4s-_5vLcHmXGEg-UdM3cbrdh4JqWh_kZJqZrpDQY20Xsql6S5w"/>
          <p:cNvPicPr>
            <a:picLocks noChangeAspect="1" noChangeArrowheads="1"/>
          </p:cNvPicPr>
          <p:nvPr/>
        </p:nvPicPr>
        <p:blipFill>
          <a:blip r:embed="rId3"/>
          <a:srcRect/>
          <a:stretch>
            <a:fillRect/>
          </a:stretch>
        </p:blipFill>
        <p:spPr bwMode="auto">
          <a:xfrm>
            <a:off x="3352800" y="1752600"/>
            <a:ext cx="2390775" cy="1914525"/>
          </a:xfrm>
          <a:prstGeom prst="rect">
            <a:avLst/>
          </a:prstGeom>
          <a:noFill/>
        </p:spPr>
      </p:pic>
      <p:pic>
        <p:nvPicPr>
          <p:cNvPr id="46086" name="Picture 6" descr="http://www.goodlightscraps.com/content/cute-baby/cute-baby-61.jpg"/>
          <p:cNvPicPr>
            <a:picLocks noChangeAspect="1" noChangeArrowheads="1"/>
          </p:cNvPicPr>
          <p:nvPr/>
        </p:nvPicPr>
        <p:blipFill>
          <a:blip r:embed="rId4"/>
          <a:srcRect/>
          <a:stretch>
            <a:fillRect/>
          </a:stretch>
        </p:blipFill>
        <p:spPr bwMode="auto">
          <a:xfrm>
            <a:off x="5791200" y="1752600"/>
            <a:ext cx="2590800" cy="2532508"/>
          </a:xfrm>
          <a:prstGeom prst="rect">
            <a:avLst/>
          </a:prstGeom>
          <a:noFill/>
        </p:spPr>
      </p:pic>
      <p:sp>
        <p:nvSpPr>
          <p:cNvPr id="46088" name="AutoShape 8" descr="data:image/jpeg;base64,/9j/4AAQSkZJRgABAQAAAQABAAD/2wCEAAkGBxQSEhQUEhQUFRQXFRQVFxcUFBQVFBQUFBUXFxQVFBQYHCggGBwlHBUUITEhJSkrLi4uFx8zODMsNygtLiwBCgoKDg0OGhAQGiwkHCQsLCwsLCwsLCwsLCwsLCwsLCwsLCwsLCwsLCwsLCwsLCwsLCwsLCwsLCwsLCwsLCwsLP/AABEIAOEA4QMBIgACEQEDEQH/xAAbAAABBQEBAAAAAAAAAAAAAAAEAQIDBQYAB//EADUQAAEDAgQEBAUEAgIDAAAAAAEAAgMEEQUSITFBUWFxBiKBkROhscHwFDLR4UJSYnIHFTP/xAAYAQADAQEAAAAAAAAAAAAAAAABAgMABP/EACIRAAMBAAIDAAMBAQEAAAAAAAABEQISIQMxQRMyUWFxBP/aAAwDAQACEQMRAD8A8eJNzqVxfbifddIbKNrCVEBz5SeJ90jSeZ905zLLmDVGmON+Z911zzPunlqbZChFaDzKXKeZUsbEV8C/8IUZZoFlPMp7Wnqp3RFvBSRs4Hb6FCh4g4aeZSsYeZRDo7Fc9ltQtQ8RkZKma3v7qQMDrEfhSmMj7rUPAcITa4N00wk7KWAncao6GLMQQN/f1CVsfOaVD6YkcUBKwtNjdbMYfptryQlZhoe2x0PAoLZt+H6jKXPMrrnmfdSzwlji1wsQmWTkBtzzPulueZS2S2WANueZXXPMp1kllgiXPMpLnmfdOskWMNueZ911zzPunWSLUEJbnmVyVKsYGe3zFTsi0CQN1Pqp27D86pmFIgkZooWDVFyKNjPMgGChtzsm/AIfZFQR3PqiRDd5PT7JaOs0hp6ffr/KsxSeUHjvdTR0diP+t0fBDoB0U9aOjOCulpri5H9qF+Hm1wtCIuFtNfsnwxWGo2Nil5DvBlmwX0/AU/8ASm2qvZ6EZiR09QUQ2ivvx+qPMH4zLxQEH84I91GTr0HsrZ+EHgNkdBRna3+IH5+cUHsK8Zm2URZIRbQ6hXVHhvEdPRG/pi5zbttpbXpxVrHT20Sa3SmcJFeaZC1NGtAYVDJTpaGGDx7DszbgeZvzHJZiy9PraZYPGqL4bzbY6j7hXxqnH5vHO0Vlktk6y6yoQgxdZPskssaDCkTyksgAYkTrJFjEy5LZcmAc4am3VLIVGTqUrNbJhkOI0KfCLm/ZP+GpKWK10GMkFUUNyj6Smu4qTD4QrKnp7O6f0paZ0YQ0Q/RFxwaKWOC6sGRCyky6A2wXOn5+WUootPz0+isI4giGRhLQgcNBfcdkV+kHEX/lGtbsiI4brBAoqS41GqmbQqwbEpGtWgKVn6DmE/8ATaKxLUjmow1KlzE34aNkjUb2IQ1KeshWP8TUl2E8W6+2/wAltaw3NgqXFWtAsfX1TZ6Ym1VDzWy6yJrKfI9zeR07bj5KAhWOKDLJqkITSEQDCksnlNIWMMSJ9kllgEtlyVciAjy+ZSsZsuU+W1vzknMiZn1/CpIRqo6YXcAd7gIimHmB5n6lKymS2ojYBWzHbKjgOwHdWkD7gKOmdOEWtM5GRqtpirGMqLLJE7QpY91GzVFxMQCSxjmjIFHHEiompkak0bU/Kka4BL8UJhRXNTHBK6cc1A+pHNEHY2ViCqpQAU6WrvfkFn62V8jrD9u/pwQGn9OqawNBcdzsspUmaVx00uruuBBA3P0TI8QjZ5bglHImkZDGInBzS8WNrd+SrrLYeK7PiDhwcPmsjZUy6jl8mZojISEKQhNIREIyE0hSEJCFgEdkhCfZIQsYkXJ65NQQjtb86oh+1/zgh2G9/b+FKdvS32H291QCJWHzD85aounNve6AYbhWEOoHskZXIdT7kdvZWVKFW0R1P5wR0TrAWUNnTgs6dysYnKngfr8lZQHRRZcsISrCBVlOVaQG6wA6GyJY26ghYknr2sToULdBzUE0YAuVSzeJQNgT9FXTV80x8wszlzTOBSZdSVLdgdUBTRF7tzZLAzkFb0kQASyhbhBU04aywQeQNBKuKhuipcSdZqIlMZ4oqiAbEgcSNyeQPDqVkqUOJu06jU3v79V7nhHhGGopJDPm89wMls4DTclpIOpIPyXidIDFUWINmyWyu/dlzWLXdbaLrXjmUzj15LuGmdTGSnyga2vruSNVlCF6fSwNDnNaLNBsOxWD8QUXwp3t4E5h2P8Ad1zor5V3SqITbKQhNITUiMITSE8hIQsYZZJZOISELGJEqVciCAULtUW/b8/OSr2nX1R17tVREc1HwPVc12nqiIHJWUwy4pjoO/1urOnjv2/AqmnO3urzDRe3K1z76fnRQ0dWCRrLFWFOU6Omup2U9lJlSaEaq3pGqsiarWl2QQQmadrRqVTSQmc6XDb+6MFMZH3d+0bBFVUjY2p0YB/RsjGtvVU+IY5CzS4uhsUnkqMxDi2MEDQXc8k/tjHErK48x9PIWCENLQHOz+YgHUZj2Vc+PWlSW/LnHX02WH4w150K0FFNdeY4RiTXkBzQ13+zOPccV6jg1GSxjhqCN+aXi7BuaapY/BzBVeLUn2WppKQ8lFiFDomeXKTWlYC4VVCGK2/K1tbrNY1hMNRL8Uxsa8G+YC7j34XV2IQND6JHUfJN+bTUps+DCda7K2mw1rR5fcm5PdZDx9hpAbKBt5T2O3z+q9FZHZV+M0Qljcxw0IIUqPvNPEyE0hGVdMY3uY7dpI/tQFqc5YQEJpCnLU0tWAQkJpClLU0hYA+y5PypUxikvqjad9vohZmWPqnxOsqUmESaWU0B1THi7R8k6mOo7oMfPstqXY+y02F6NHYfn5zWapxYev3/AKWgw9+lui59nbhGip2o6OFVtG/ZXVMFNDkf6ZTRx6IyONTMp00FsYJGLBV2IDNubN4nkOKvHUpOlkowYOHn25cD3TrDGW0A+DMOa+T9RK0WHlhaRoGjZxH+xSf+Vv1ZgIpmh0MjHMna1t3kEWBHG1rjRXtNQPAADrAbaCwHsppqEn98jnDlsPWy7V5EsyHDrxN6tR4j4IwSR8oLoj8NubNnu0ai3c7/ACXt2AwtbGGtFmtFh90G+k1s0WHRW9JFlAAXPXaXeVnMCWlCVb7omZ4AVQ6ozOsk8mp0bx5vYJVRngp6RwcLHcbhFyxtA315LPYtXBjm5f3X0t9+ij+vs6Jy9F26FC1FOrGB2ZoPMBNmYnhOnknj/C8r2ytGjvK7vwP1WPIXr3i+h+JC8cbXHcaheSkLEvJmMhITCFMQmEI0mREJpClITSEQQdZcn2XJqCANTTXugWtN+quyy66ij+G4uyg9DyTcjLHJwGiidl1aepCaYyLEarTQ1kNwQ1zHcRoWkciElThsUhvC7K4/4kaegS/k/pZ+CegCjeC0fmt1eUY19voVnaijliOvvY2RmH15DhmFuFwk0r6KZc6ZsKFy0NGVlcPnuVo6ORRKl7ThHxNCrKaRWEL1RE9INY0J4ChY5SsKryJwJjanPakjcpU9EYO2JO2U9lBKlYU6V+ITWbuqbE8XbTR5srnuOjWtF3OJ4D+VZ1kZeHNG/DuhqHCX5g6a2mwGvqSud8ta6OvDxnPZmosdnk/dC5h4a5vsp6bDpHuBfpxN97cgtjLEBawGnRRVLRujwgH5r6UJKXQAKSUIGCXVEySaKnwjHSjxcaFeNVseWR45OcPmvY8WfoV4/ibryyf9j9UpvL6QIUwpxKYViI0hNKcU0ogJUqRKmoBQEVSRh+ZpNnWuOtuCFG6eOY35oMfD4uhQpiCCRxsVdSYQ0sznbdR4dUMmaWO0kt6O6hX9BTmanc3/ACboUmjsy0/RkIcQ1LXC7NgTqfVLLRg6tC0EuBgMsB5kDRQuik848hFj05FL6C0miHC7t5g/VaihnVTJCATbht2RlO9K2BGlp5lZ08yztNMrWmlRTA0XUT7olpVbTORrXqqJtB0ZUzXIKN6nD1VCNBGZQzOSByadVmZZhFTM8xRDymsFkHite2JjnuNgBxSrpGnLQzEq0Rjr9FksVx0C2ZwA72T6mjqaqJ0jHCO4JaXC7jpppwC8mrsIkdIwyOc5xNje5II5DghKduc5wv6z1TCcfBdYnRaUT5hosPh2BMYxriXaWJ1tfp0WnhlaGDLtZK+hfN40u0C43NZp7LySUlzzYElzjYDUm55L0zFopKgGOEXcdLnZt+JKI8PeCmU3nkdmfbcgAN7JUmzn1nk0jM+GfBnxAX1AIHBtyLdSR9FR454ekile2Nr3xjUEC9geB57L1yWUu8kQs3i4j6KCaJjGkE3JGpKpxUK/iy1Dw0pCjMWA+NJl2zut7oMpTiajhIlSrkQQ4KRqYN1IAgzCjgRuNitR4ax0xyZiL3FngcRwcOqzICexxBBGhQKY1D1Warp5G52PseI4+xSyYVBVR2DgDz4rHYTjUbvJO0X/ANx91oaSPLYxkW4G6DbOlR9plXUYI+nBBdnDdjxy8j2Q8Ui2YZmb5t1hcQkDJnM9R6qTHXZd0z7qwgkWcpaixVxTzXWpmjQ00qsY3AqhpZVZQyquWI0WbSpM6rxOpGTXVEwcSwa9PDkC2VStlTUV5CXvsF5T/wCQ8Xmmd8OCN7o2O85aCQXDXLpwC9BxGquAxp1doPuUJU0TI4y1rGnQ6kX16i637B8fT/0L8JTZ6aMnctBPchBYhgbGSulDQM3mJOwI/npxVf4JxCwMZ0LSRbsVp8RpTLGRex3HQpcu5hSvx+W/DH4rUgNNlFh0MsgAa024nYDsVJhuGPkkPxhlaxxBvsSDv2Woghz+Voyxj0zf0klK/wDp8mbF6RDTBkADWjM88vqSjY6W/mkNz8vQJznRs6kchdCmpfIfKMo67qi66ZydvsGx3EGQRude1hpbe/Zeey1VZWOyxtLGncu007r0efCWfuebkc1VYjjEMQsCENL++i+O1MnkWKUD4JCyQeYa6agg8QUGrjxNiAnmLhsBYKoKQ4tpLTSHpUq5EQcApAEgCkaEAo4BOATmhOshRhoajqHEpIv2nTkdkLZKAlGTa9F+7xVJlIa3XqdFmTO57y5xu4nVMrKi2jd0BTSOa7UXCZY6Kfld7NPSTnYq2pqiyoqZwcLhGxyEbqT6OldmppKsK0jqVkYJkfFVkIrQeBpGylSxzKijxBP/APYJ+RuLNC2oskmrA0Xus67E0HNXZ9CdEeYvEt48QLnl9ibaNCixKaqI8ga3vcn2S0NbG0DZTVWOMA0IQX/RH79FN4ddKyocZsoJttxtzWxrcau3LH2Lvs3+ViGTfEkzcAtDQQ3IJ4bBbk1YNpJxsNpgRqdVZxve8WAyjpumU9KT2VrHGAFTGWR3pEEVKGjZBYlVNhaXGwtqpMUqy0GxssH4jZPOzVwyng3j3TaaXSMl1WDeIPHReC2EW/5H7LDTSucbuJPcqWeEtNjoVAVK32S1tvojKaU8ppCwhJZInWXIikgClaEwKRqwyJGhOASBOCQYUBSRU5foF0ERcQAtfhOFhoF1kMkZ6DAroxmAjiFr2U7Uj6YcFnSmYYmpwEt1YbH5IUyOZpI0jrwW3mpkFPRg8LpX/pVdejMMeDq0qdlSR1RFZgrdxdp6aKrlopWbG4S8Si2WArRxuE41rf8AZUckrxuD7XQ75CdnfJHizPyIvZK1v+w90HNiLR/mPTVUskDjuSU0QWTrKJ68j+Isn4tyzH5BDuxF7uNh0QuVT00NyB1RiJvWmbHwzTktBNzfVegYZT2AWc8PUlmj0WypY7BNjNYduKBDRZPdsuASPcuj4c69mZxikLpGguOXiOac+IEW4Lq+cfF1vt7KsqqySQEQiwv+46EjjlHDuVz/AE6OOttIpsawITPLY7ZhvbXL3WfxjwpLAwvuHNG9hYgc7L0rA4A1l7WI3536rO+Oax7oyyPbZx6cQi89UffixlOnmxCaQnlIUpxkllyVciLBwUjVEFK1YKJAjKGidKbNGnNQ0VOXuAC32CUAaALIJDpUHwnw+G91fw4Wj6aII+ONOsjWFR/6xRuoCNir8RphjQeArRnX07huo/060bqZDSUvRK8jLRRPpOiCmwwHh7LUCGycKUHgl4h5GHlwa6BnwK+7V6I6gTDQBbiw/kPMpMCttcIWbDiOC9Omw0clU1eGDktGGpnnj6FWeA4ZmeCRoFdS4XroFeYBhhYPMFjT6WeFQDRXzG2QdPT22VgNlfCI7Y0OUE8mhSzOsqyqn0KbWog4zSvvmld0CJhY0EgjcX/lVlHU+d9+6ZPWOc/LGLkA3OzRfmVHLLBmI1eWwbq93lAG7uSGrMNvHlOptqeZO5S0UGR2ZxzPO55Dk0cArWVtwj7E3u9HjWM0RikI4Kvst/4vw24LgFhCxKyDQtlykyrkRSIFSNKhCIp23ICxkaTw/Bax4lbfDwsrhLbWWuoBsiWS6LenajI0JAjI1RCskDUrmJzU9GCUFcbJzC13dSvagamIjVu416JNJoZdk74FCWWRdJOHtvseI5FLJGtKqjWdMHY9ONkxwsmFyAYdIq2ueGgkoyWRUr3fFf8A8Rt/KDHyiaggubkf0rqGFD0cVlaRNT5ybehI41I4aJ4UcpTyErSpxGct31CzeJ4mGjU6Hir/ABK413HFY/EaZkkgymw/yC5tWnThpIgoHvleS3bieACv6eIMFm9yeJPMoeBoaAGiw6KbMjlQVujpXqxpnXaFSzvR+FS3amFaIsWgzNIXmGJU2R5C9YqVgvFFLY5kNCNGfyLlIuQosK4Iuh/cFy5H6KjYYZwWsouC5ciXLiFFsXLlRCMIanJVycQ4qCfZcuSsyB8N/e/uPoj5Fy5Lj9Rt+wSXdQSJVyVjIBrP2u7FV+GbBcuS/Si9F7To+NcuV8ktEhUMi5cixUVWI7FY4f8A1d2+6VcubXsuvQaxPXLkQA1VsjcE2K5ct9M/QVULKeKf2pFyL9CMyS5cuUxD/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6090" name="AutoShape 10" descr="data:image/jpeg;base64,/9j/4AAQSkZJRgABAQAAAQABAAD/2wCEAAkGBxQSEhQUEhQUFRQXFRQVFxcUFBQVFBQUFBUXFxQVFBQYHCggGBwlHBUUITEhJSkrLi4uFx8zODMsNygtLiwBCgoKDg0OGhAQGiwkHCQsLCwsLCwsLCwsLCwsLCwsLCwsLCwsLCwsLCwsLCwsLCwsLCwsLCwsLCwsLCwsLCwsLP/AABEIAOEA4QMBIgACEQEDEQH/xAAbAAABBQEBAAAAAAAAAAAAAAAEAQIDBQYAB//EADUQAAEDAgQEBAUEAgIDAAAAAAEAAgMEEQUSITFBUWFxBiKBkROhscHwFDLR4UJSYnIHFTP/xAAYAQADAQEAAAAAAAAAAAAAAAABAgMABP/EACIRAAMBAAIDAAMBAQEAAAAAAAABEQISIQMxQRMyUWFxBP/aAAwDAQACEQMRAD8A8eJNzqVxfbifddIbKNrCVEBz5SeJ90jSeZ905zLLmDVGmON+Z911zzPunlqbZChFaDzKXKeZUsbEV8C/8IUZZoFlPMp7Wnqp3RFvBSRs4Hb6FCh4g4aeZSsYeZRDo7Fc9ltQtQ8RkZKma3v7qQMDrEfhSmMj7rUPAcITa4N00wk7KWAncao6GLMQQN/f1CVsfOaVD6YkcUBKwtNjdbMYfptryQlZhoe2x0PAoLZt+H6jKXPMrrnmfdSzwlji1wsQmWTkBtzzPulueZS2S2WANueZXXPMp1kllgiXPMpLnmfdOskWMNueZ911zzPunWSLUEJbnmVyVKsYGe3zFTsi0CQN1Pqp27D86pmFIgkZooWDVFyKNjPMgGChtzsm/AIfZFQR3PqiRDd5PT7JaOs0hp6ffr/KsxSeUHjvdTR0diP+t0fBDoB0U9aOjOCulpri5H9qF+Hm1wtCIuFtNfsnwxWGo2Nil5DvBlmwX0/AU/8ASm2qvZ6EZiR09QUQ2ivvx+qPMH4zLxQEH84I91GTr0HsrZ+EHgNkdBRna3+IH5+cUHsK8Zm2URZIRbQ6hXVHhvEdPRG/pi5zbttpbXpxVrHT20Sa3SmcJFeaZC1NGtAYVDJTpaGGDx7DszbgeZvzHJZiy9PraZYPGqL4bzbY6j7hXxqnH5vHO0Vlktk6y6yoQgxdZPskssaDCkTyksgAYkTrJFjEy5LZcmAc4am3VLIVGTqUrNbJhkOI0KfCLm/ZP+GpKWK10GMkFUUNyj6Smu4qTD4QrKnp7O6f0paZ0YQ0Q/RFxwaKWOC6sGRCyky6A2wXOn5+WUootPz0+isI4giGRhLQgcNBfcdkV+kHEX/lGtbsiI4brBAoqS41GqmbQqwbEpGtWgKVn6DmE/8ATaKxLUjmow1KlzE34aNkjUb2IQ1KeshWP8TUl2E8W6+2/wAltaw3NgqXFWtAsfX1TZ6Ym1VDzWy6yJrKfI9zeR07bj5KAhWOKDLJqkITSEQDCksnlNIWMMSJ9kllgEtlyVciAjy+ZSsZsuU+W1vzknMiZn1/CpIRqo6YXcAd7gIimHmB5n6lKymS2ojYBWzHbKjgOwHdWkD7gKOmdOEWtM5GRqtpirGMqLLJE7QpY91GzVFxMQCSxjmjIFHHEiompkak0bU/Kka4BL8UJhRXNTHBK6cc1A+pHNEHY2ViCqpQAU6WrvfkFn62V8jrD9u/pwQGn9OqawNBcdzsspUmaVx00uruuBBA3P0TI8QjZ5bglHImkZDGInBzS8WNrd+SrrLYeK7PiDhwcPmsjZUy6jl8mZojISEKQhNIREIyE0hSEJCFgEdkhCfZIQsYkXJ65NQQjtb86oh+1/zgh2G9/b+FKdvS32H291QCJWHzD85aounNve6AYbhWEOoHskZXIdT7kdvZWVKFW0R1P5wR0TrAWUNnTgs6dysYnKngfr8lZQHRRZcsISrCBVlOVaQG6wA6GyJY26ghYknr2sToULdBzUE0YAuVSzeJQNgT9FXTV80x8wszlzTOBSZdSVLdgdUBTRF7tzZLAzkFb0kQASyhbhBU04aywQeQNBKuKhuipcSdZqIlMZ4oqiAbEgcSNyeQPDqVkqUOJu06jU3v79V7nhHhGGopJDPm89wMls4DTclpIOpIPyXidIDFUWINmyWyu/dlzWLXdbaLrXjmUzj15LuGmdTGSnyga2vruSNVlCF6fSwNDnNaLNBsOxWD8QUXwp3t4E5h2P8Ad1zor5V3SqITbKQhNITUiMITSE8hIQsYZZJZOISELGJEqVciCAULtUW/b8/OSr2nX1R17tVREc1HwPVc12nqiIHJWUwy4pjoO/1urOnjv2/AqmnO3urzDRe3K1z76fnRQ0dWCRrLFWFOU6Omup2U9lJlSaEaq3pGqsiarWl2QQQmadrRqVTSQmc6XDb+6MFMZH3d+0bBFVUjY2p0YB/RsjGtvVU+IY5CzS4uhsUnkqMxDi2MEDQXc8k/tjHErK48x9PIWCENLQHOz+YgHUZj2Vc+PWlSW/LnHX02WH4w150K0FFNdeY4RiTXkBzQ13+zOPccV6jg1GSxjhqCN+aXi7BuaapY/BzBVeLUn2WppKQ8lFiFDomeXKTWlYC4VVCGK2/K1tbrNY1hMNRL8Uxsa8G+YC7j34XV2IQND6JHUfJN+bTUps+DCda7K2mw1rR5fcm5PdZDx9hpAbKBt5T2O3z+q9FZHZV+M0Qljcxw0IIUqPvNPEyE0hGVdMY3uY7dpI/tQFqc5YQEJpCnLU0tWAQkJpClLU0hYA+y5PypUxikvqjad9vohZmWPqnxOsqUmESaWU0B1THi7R8k6mOo7oMfPstqXY+y02F6NHYfn5zWapxYev3/AKWgw9+lui59nbhGip2o6OFVtG/ZXVMFNDkf6ZTRx6IyONTMp00FsYJGLBV2IDNubN4nkOKvHUpOlkowYOHn25cD3TrDGW0A+DMOa+T9RK0WHlhaRoGjZxH+xSf+Vv1ZgIpmh0MjHMna1t3kEWBHG1rjRXtNQPAADrAbaCwHsppqEn98jnDlsPWy7V5EsyHDrxN6tR4j4IwSR8oLoj8NubNnu0ai3c7/ACXt2AwtbGGtFmtFh90G+k1s0WHRW9JFlAAXPXaXeVnMCWlCVb7omZ4AVQ6ozOsk8mp0bx5vYJVRngp6RwcLHcbhFyxtA315LPYtXBjm5f3X0t9+ij+vs6Jy9F26FC1FOrGB2ZoPMBNmYnhOnknj/C8r2ytGjvK7vwP1WPIXr3i+h+JC8cbXHcaheSkLEvJmMhITCFMQmEI0mREJpClITSEQQdZcn2XJqCANTTXugWtN+quyy66ij+G4uyg9DyTcjLHJwGiidl1aepCaYyLEarTQ1kNwQ1zHcRoWkciElThsUhvC7K4/4kaegS/k/pZ+CegCjeC0fmt1eUY19voVnaijliOvvY2RmH15DhmFuFwk0r6KZc6ZsKFy0NGVlcPnuVo6ORRKl7ThHxNCrKaRWEL1RE9INY0J4ChY5SsKryJwJjanPakjcpU9EYO2JO2U9lBKlYU6V+ITWbuqbE8XbTR5srnuOjWtF3OJ4D+VZ1kZeHNG/DuhqHCX5g6a2mwGvqSud8ta6OvDxnPZmosdnk/dC5h4a5vsp6bDpHuBfpxN97cgtjLEBawGnRRVLRujwgH5r6UJKXQAKSUIGCXVEySaKnwjHSjxcaFeNVseWR45OcPmvY8WfoV4/ibryyf9j9UpvL6QIUwpxKYViI0hNKcU0ogJUqRKmoBQEVSRh+ZpNnWuOtuCFG6eOY35oMfD4uhQpiCCRxsVdSYQ0sznbdR4dUMmaWO0kt6O6hX9BTmanc3/ACboUmjsy0/RkIcQ1LXC7NgTqfVLLRg6tC0EuBgMsB5kDRQuik848hFj05FL6C0miHC7t5g/VaihnVTJCATbht2RlO9K2BGlp5lZ08yztNMrWmlRTA0XUT7olpVbTORrXqqJtB0ZUzXIKN6nD1VCNBGZQzOSByadVmZZhFTM8xRDymsFkHite2JjnuNgBxSrpGnLQzEq0Rjr9FksVx0C2ZwA72T6mjqaqJ0jHCO4JaXC7jpppwC8mrsIkdIwyOc5xNje5II5DghKduc5wv6z1TCcfBdYnRaUT5hosPh2BMYxriXaWJ1tfp0WnhlaGDLtZK+hfN40u0C43NZp7LySUlzzYElzjYDUm55L0zFopKgGOEXcdLnZt+JKI8PeCmU3nkdmfbcgAN7JUmzn1nk0jM+GfBnxAX1AIHBtyLdSR9FR454ekile2Nr3xjUEC9geB57L1yWUu8kQs3i4j6KCaJjGkE3JGpKpxUK/iy1Dw0pCjMWA+NJl2zut7oMpTiajhIlSrkQQ4KRqYN1IAgzCjgRuNitR4ax0xyZiL3FngcRwcOqzICexxBBGhQKY1D1Warp5G52PseI4+xSyYVBVR2DgDz4rHYTjUbvJO0X/ANx91oaSPLYxkW4G6DbOlR9plXUYI+nBBdnDdjxy8j2Q8Ui2YZmb5t1hcQkDJnM9R6qTHXZd0z7qwgkWcpaixVxTzXWpmjQ00qsY3AqhpZVZQyquWI0WbSpM6rxOpGTXVEwcSwa9PDkC2VStlTUV5CXvsF5T/wCQ8Xmmd8OCN7o2O85aCQXDXLpwC9BxGquAxp1doPuUJU0TI4y1rGnQ6kX16i637B8fT/0L8JTZ6aMnctBPchBYhgbGSulDQM3mJOwI/npxVf4JxCwMZ0LSRbsVp8RpTLGRex3HQpcu5hSvx+W/DH4rUgNNlFh0MsgAa024nYDsVJhuGPkkPxhlaxxBvsSDv2Woghz+Voyxj0zf0klK/wDp8mbF6RDTBkADWjM88vqSjY6W/mkNz8vQJznRs6kchdCmpfIfKMo67qi66ZydvsGx3EGQRude1hpbe/Zeey1VZWOyxtLGncu007r0efCWfuebkc1VYjjEMQsCENL++i+O1MnkWKUD4JCyQeYa6agg8QUGrjxNiAnmLhsBYKoKQ4tpLTSHpUq5EQcApAEgCkaEAo4BOATmhOshRhoajqHEpIv2nTkdkLZKAlGTa9F+7xVJlIa3XqdFmTO57y5xu4nVMrKi2jd0BTSOa7UXCZY6Kfld7NPSTnYq2pqiyoqZwcLhGxyEbqT6OldmppKsK0jqVkYJkfFVkIrQeBpGylSxzKijxBP/APYJ+RuLNC2oskmrA0Xus67E0HNXZ9CdEeYvEt48QLnl9ibaNCixKaqI8ga3vcn2S0NbG0DZTVWOMA0IQX/RH79FN4ddKyocZsoJttxtzWxrcau3LH2Lvs3+ViGTfEkzcAtDQQ3IJ4bBbk1YNpJxsNpgRqdVZxve8WAyjpumU9KT2VrHGAFTGWR3pEEVKGjZBYlVNhaXGwtqpMUqy0GxssH4jZPOzVwyng3j3TaaXSMl1WDeIPHReC2EW/5H7LDTSucbuJPcqWeEtNjoVAVK32S1tvojKaU8ppCwhJZInWXIikgClaEwKRqwyJGhOASBOCQYUBSRU5foF0ERcQAtfhOFhoF1kMkZ6DAroxmAjiFr2U7Uj6YcFnSmYYmpwEt1YbH5IUyOZpI0jrwW3mpkFPRg8LpX/pVdejMMeDq0qdlSR1RFZgrdxdp6aKrlopWbG4S8Si2WArRxuE41rf8AZUckrxuD7XQ75CdnfJHizPyIvZK1v+w90HNiLR/mPTVUskDjuSU0QWTrKJ68j+Isn4tyzH5BDuxF7uNh0QuVT00NyB1RiJvWmbHwzTktBNzfVegYZT2AWc8PUlmj0WypY7BNjNYduKBDRZPdsuASPcuj4c69mZxikLpGguOXiOac+IEW4Lq+cfF1vt7KsqqySQEQiwv+46EjjlHDuVz/AE6OOttIpsawITPLY7ZhvbXL3WfxjwpLAwvuHNG9hYgc7L0rA4A1l7WI3536rO+Oax7oyyPbZx6cQi89UffixlOnmxCaQnlIUpxkllyVciLBwUjVEFK1YKJAjKGidKbNGnNQ0VOXuAC32CUAaALIJDpUHwnw+G91fw4Wj6aII+ONOsjWFR/6xRuoCNir8RphjQeArRnX07huo/060bqZDSUvRK8jLRRPpOiCmwwHh7LUCGycKUHgl4h5GHlwa6BnwK+7V6I6gTDQBbiw/kPMpMCttcIWbDiOC9Omw0clU1eGDktGGpnnj6FWeA4ZmeCRoFdS4XroFeYBhhYPMFjT6WeFQDRXzG2QdPT22VgNlfCI7Y0OUE8mhSzOsqyqn0KbWog4zSvvmld0CJhY0EgjcX/lVlHU+d9+6ZPWOc/LGLkA3OzRfmVHLLBmI1eWwbq93lAG7uSGrMNvHlOptqeZO5S0UGR2ZxzPO55Dk0cArWVtwj7E3u9HjWM0RikI4Kvst/4vw24LgFhCxKyDQtlykyrkRSIFSNKhCIp23ICxkaTw/Bax4lbfDwsrhLbWWuoBsiWS6LenajI0JAjI1RCskDUrmJzU9GCUFcbJzC13dSvagamIjVu416JNJoZdk74FCWWRdJOHtvseI5FLJGtKqjWdMHY9ONkxwsmFyAYdIq2ueGgkoyWRUr3fFf8A8Rt/KDHyiaggubkf0rqGFD0cVlaRNT5ybehI41I4aJ4UcpTyErSpxGct31CzeJ4mGjU6Hir/ABK413HFY/EaZkkgymw/yC5tWnThpIgoHvleS3bieACv6eIMFm9yeJPMoeBoaAGiw6KbMjlQVujpXqxpnXaFSzvR+FS3amFaIsWgzNIXmGJU2R5C9YqVgvFFLY5kNCNGfyLlIuQosK4Iuh/cFy5H6KjYYZwWsouC5ciXLiFFsXLlRCMIanJVycQ4qCfZcuSsyB8N/e/uPoj5Fy5Lj9Rt+wSXdQSJVyVjIBrP2u7FV+GbBcuS/Si9F7To+NcuV8ktEhUMi5cixUVWI7FY4f8A1d2+6VcubXsuvQaxPXLkQA1VsjcE2K5ct9M/QVULKeKf2pFyL9CMyS5cuUxD/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46092" name="Picture 12" descr="https://encrypted-tbn0.gstatic.com/images?q=tbn:ANd9GcQ75uiC0SKqkhiQrr_XcK7cHxIZ_wJkvXGLTPJrdlZMY5opnMBsLQ"/>
          <p:cNvPicPr>
            <a:picLocks noChangeAspect="1" noChangeArrowheads="1"/>
          </p:cNvPicPr>
          <p:nvPr/>
        </p:nvPicPr>
        <p:blipFill>
          <a:blip r:embed="rId5"/>
          <a:srcRect/>
          <a:stretch>
            <a:fillRect/>
          </a:stretch>
        </p:blipFill>
        <p:spPr bwMode="auto">
          <a:xfrm>
            <a:off x="533400" y="3505200"/>
            <a:ext cx="2466975" cy="1847851"/>
          </a:xfrm>
          <a:prstGeom prst="rect">
            <a:avLst/>
          </a:prstGeom>
          <a:noFill/>
        </p:spPr>
      </p:pic>
      <p:pic>
        <p:nvPicPr>
          <p:cNvPr id="46094" name="Picture 14" descr="https://encrypted-tbn0.gstatic.com/images?q=tbn:ANd9GcSmyCzgDRQ5DgtyVyx9pQk8_RHimjfkyLp6CLDG4NHkCZ3LhHafGA"/>
          <p:cNvPicPr>
            <a:picLocks noChangeAspect="1" noChangeArrowheads="1"/>
          </p:cNvPicPr>
          <p:nvPr/>
        </p:nvPicPr>
        <p:blipFill>
          <a:blip r:embed="rId6"/>
          <a:srcRect/>
          <a:stretch>
            <a:fillRect/>
          </a:stretch>
        </p:blipFill>
        <p:spPr bwMode="auto">
          <a:xfrm>
            <a:off x="3048000" y="3733800"/>
            <a:ext cx="2705100" cy="1685926"/>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Human Communication</a:t>
            </a:r>
            <a:endParaRPr lang="en-US" dirty="0">
              <a:solidFill>
                <a:srgbClr val="00B050"/>
              </a:solidFill>
            </a:endParaRPr>
          </a:p>
        </p:txBody>
      </p:sp>
      <p:sp>
        <p:nvSpPr>
          <p:cNvPr id="3" name="Content Placeholder 2"/>
          <p:cNvSpPr>
            <a:spLocks noGrp="1"/>
          </p:cNvSpPr>
          <p:nvPr>
            <p:ph idx="1"/>
          </p:nvPr>
        </p:nvSpPr>
        <p:spPr/>
        <p:txBody>
          <a:bodyPr>
            <a:normAutofit fontScale="85000" lnSpcReduction="20000"/>
          </a:bodyPr>
          <a:lstStyle/>
          <a:p>
            <a:pPr>
              <a:buNone/>
            </a:pPr>
            <a:r>
              <a:rPr lang="en-US" b="1" dirty="0" smtClean="0"/>
              <a:t>Definition:</a:t>
            </a:r>
            <a:endParaRPr lang="en-US" dirty="0" smtClean="0"/>
          </a:p>
          <a:p>
            <a:r>
              <a:rPr lang="en-US" i="1" dirty="0" smtClean="0"/>
              <a:t>“Communication is a process by which information is exchanged between individuals through a common system of symbols, signs or behavior.”</a:t>
            </a:r>
            <a:endParaRPr lang="en-US" dirty="0" smtClean="0"/>
          </a:p>
          <a:p>
            <a:endParaRPr lang="en-US" dirty="0" smtClean="0"/>
          </a:p>
          <a:p>
            <a:r>
              <a:rPr lang="en-US" i="1" dirty="0" smtClean="0"/>
              <a:t>[Key Word: Process, Heraclitus, one can never step in the same river twice, Thomas wolf’s novel you can’t go home again]</a:t>
            </a:r>
            <a:endParaRPr lang="en-US" dirty="0" smtClean="0"/>
          </a:p>
          <a:p>
            <a:endParaRPr lang="en-US" dirty="0" smtClean="0"/>
          </a:p>
          <a:p>
            <a:r>
              <a:rPr lang="en-US" i="1" dirty="0" smtClean="0"/>
              <a:t>“People can communicate on many levels, for many reasons, with many people, in many ways”</a:t>
            </a:r>
            <a:endParaRPr lang="en-US" dirty="0" smtClean="0"/>
          </a:p>
          <a:p>
            <a:endParaRPr lang="en-US" dirty="0" smtClean="0"/>
          </a:p>
          <a:p>
            <a:r>
              <a:rPr lang="en-US" i="1" dirty="0" smtClean="0"/>
              <a:t>[70% active time: listening, speaking, reading, writing]</a:t>
            </a:r>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Concepts</a:t>
            </a:r>
            <a:endParaRPr lang="en-US" dirty="0">
              <a:solidFill>
                <a:srgbClr val="FF0000"/>
              </a:solidFill>
            </a:endParaRPr>
          </a:p>
        </p:txBody>
      </p:sp>
      <p:pic>
        <p:nvPicPr>
          <p:cNvPr id="4" name="Content Placeholder 3" descr="C:\Users\Administrator\Desktop\Attachments_2015125\large.JPG"/>
          <p:cNvPicPr>
            <a:picLocks noGrp="1"/>
          </p:cNvPicPr>
          <p:nvPr>
            <p:ph idx="1"/>
          </p:nvPr>
        </p:nvPicPr>
        <p:blipFill>
          <a:blip r:embed="rId2" cstate="print"/>
          <a:srcRect/>
          <a:stretch>
            <a:fillRect/>
          </a:stretch>
        </p:blipFill>
        <p:spPr bwMode="auto">
          <a:xfrm>
            <a:off x="4267200" y="1295400"/>
            <a:ext cx="2801389" cy="2197331"/>
          </a:xfrm>
          <a:prstGeom prst="rect">
            <a:avLst/>
          </a:prstGeom>
          <a:noFill/>
          <a:ln w="9525">
            <a:noFill/>
            <a:miter lim="800000"/>
            <a:headEnd/>
            <a:tailEnd/>
          </a:ln>
        </p:spPr>
      </p:pic>
      <p:sp>
        <p:nvSpPr>
          <p:cNvPr id="5" name="Rectangle 4"/>
          <p:cNvSpPr/>
          <p:nvPr/>
        </p:nvSpPr>
        <p:spPr>
          <a:xfrm>
            <a:off x="457200" y="1600200"/>
            <a:ext cx="3124200" cy="4801314"/>
          </a:xfrm>
          <a:prstGeom prst="rect">
            <a:avLst/>
          </a:prstGeom>
        </p:spPr>
        <p:txBody>
          <a:bodyPr wrap="square">
            <a:spAutoFit/>
          </a:bodyPr>
          <a:lstStyle/>
          <a:p>
            <a:r>
              <a:rPr lang="en-US" dirty="0" smtClean="0"/>
              <a:t>The term `Communication’ derives from ‘</a:t>
            </a:r>
            <a:r>
              <a:rPr lang="en-US" dirty="0" err="1" smtClean="0"/>
              <a:t>communus</a:t>
            </a:r>
            <a:r>
              <a:rPr lang="en-US" dirty="0" smtClean="0"/>
              <a:t>’, a </a:t>
            </a:r>
            <a:r>
              <a:rPr lang="en-US" i="1" dirty="0" smtClean="0"/>
              <a:t>Latin Word</a:t>
            </a:r>
            <a:r>
              <a:rPr lang="en-US" dirty="0" smtClean="0"/>
              <a:t>. It means ‘commonness’. The word implies that through communication, commonness is created between two people or more. It involves sharing of an idea, thought, feeling or information with others, which includes thinking, dreaming, speaking, arguing and so on.  It also denotes transformation of any information from one particular source to another</a:t>
            </a:r>
            <a:endParaRPr lang="en-US" dirty="0"/>
          </a:p>
        </p:txBody>
      </p:sp>
      <p:pic>
        <p:nvPicPr>
          <p:cNvPr id="6" name="Picture 5" descr="https://scontent-sin.xx.fbcdn.net/hphotos-xpa1/v/t1.0-9/1460298_996239493726696_651934348533341318_n.jpg?oh=deb904cd5a6921413514b743a036b8cf&amp;oe=55524EE4"/>
          <p:cNvPicPr/>
          <p:nvPr/>
        </p:nvPicPr>
        <p:blipFill>
          <a:blip r:embed="rId3" cstate="print"/>
          <a:srcRect l="1122" t="5342"/>
          <a:stretch>
            <a:fillRect/>
          </a:stretch>
        </p:blipFill>
        <p:spPr bwMode="auto">
          <a:xfrm>
            <a:off x="4267200" y="3733800"/>
            <a:ext cx="2801389" cy="2024428"/>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Concepts</a:t>
            </a:r>
            <a:endParaRPr lang="en-US"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pPr marL="0" indent="0" algn="just">
              <a:buNone/>
            </a:pPr>
            <a:r>
              <a:rPr lang="en-US" dirty="0" smtClean="0"/>
              <a:t>Communication facilitates sharing of common experiences among different ‘selves’, the people. All people are not successful in every attempts of communication. This is why we need to learn to be successful communicators.</a:t>
            </a:r>
          </a:p>
          <a:p>
            <a:pPr marL="0" indent="0" algn="just">
              <a:buNone/>
            </a:pPr>
            <a:r>
              <a:rPr lang="en-US" dirty="0" smtClean="0"/>
              <a:t>’Human Communication involves multidisciplinary knowledge and skills that makes it a complex process. We, however, in many cases forget to recognize how complex the communication is. To conceptualize the complex pattern of communication, we need to know the ways we communicate with people, the pattern of communication itself, the functions of human communication, and also some tips about how a person can be a successful communicator.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concepts</a:t>
            </a:r>
            <a:endParaRPr lang="en-US" dirty="0">
              <a:solidFill>
                <a:srgbClr val="FF0000"/>
              </a:solidFill>
            </a:endParaRPr>
          </a:p>
        </p:txBody>
      </p:sp>
      <p:sp>
        <p:nvSpPr>
          <p:cNvPr id="3" name="Content Placeholder 2"/>
          <p:cNvSpPr>
            <a:spLocks noGrp="1"/>
          </p:cNvSpPr>
          <p:nvPr>
            <p:ph idx="1"/>
          </p:nvPr>
        </p:nvSpPr>
        <p:spPr/>
        <p:txBody>
          <a:bodyPr/>
          <a:lstStyle/>
          <a:p>
            <a:pPr lvl="0" algn="just"/>
            <a:r>
              <a:rPr lang="en-US" dirty="0" smtClean="0"/>
              <a:t>Communication is called ‘life-blood’ of an institution or an organization. Strong and effective communication is as helpful for building image, as the weak communication systems does reversely. Communication is the binding component of human beings which is fundamental for effective and intelligent existence on the earth.  </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513</TotalTime>
  <Words>353</Words>
  <Application>Microsoft Office PowerPoint</Application>
  <PresentationFormat>On-screen Show (4:3)</PresentationFormat>
  <Paragraphs>23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Opulent</vt:lpstr>
      <vt:lpstr>  Human Communication </vt:lpstr>
      <vt:lpstr>Slide 2</vt:lpstr>
      <vt:lpstr>Slide 3</vt:lpstr>
      <vt:lpstr>Slide 4</vt:lpstr>
      <vt:lpstr>Human Communication</vt:lpstr>
      <vt:lpstr>Concepts</vt:lpstr>
      <vt:lpstr>Concepts</vt:lpstr>
      <vt:lpstr>concepts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Discussion  On  Capacity Development on Report Writing Skill</dc:title>
  <dc:creator>rahim2008</dc:creator>
  <cp:lastModifiedBy>Windows User</cp:lastModifiedBy>
  <cp:revision>126</cp:revision>
  <dcterms:created xsi:type="dcterms:W3CDTF">2013-11-24T11:54:27Z</dcterms:created>
  <dcterms:modified xsi:type="dcterms:W3CDTF">2021-01-09T08:48:22Z</dcterms:modified>
</cp:coreProperties>
</file>