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_rels/presentation.xml.rels" ContentType="application/vnd.openxmlformats-package.relationships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_rels/slideLayout2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20.xml.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2.xml" ContentType="application/vnd.openxmlformats-officedocument.presentationml.slideLayout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10.png" ContentType="image/png"/>
  <Override PartName="/ppt/media/image6.png" ContentType="image/png"/>
  <Override PartName="/ppt/media/image11.png" ContentType="image/png"/>
  <Override PartName="/ppt/media/image7.png" ContentType="image/png"/>
  <Override PartName="/ppt/media/image8.png" ContentType="image/png"/>
  <Override PartName="/ppt/media/image9.wmf" ContentType="image/x-wmf"/>
  <Override PartName="/ppt/slides/_rels/slide13.xml.rels" ContentType="application/vnd.openxmlformats-package.relationships+xml"/>
  <Override PartName="/ppt/slides/_rels/slide12.xml.rels" ContentType="application/vnd.openxmlformats-package.relationships+xml"/>
  <Override PartName="/ppt/slides/_rels/slide11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3.xml.rels" ContentType="application/vnd.openxmlformats-package.relationships+xml"/>
  <Override PartName="/ppt/slides/_rels/slide5.xml.rels" ContentType="application/vnd.openxmlformats-package.relationships+xml"/>
  <Override PartName="/ppt/slides/_rels/slide2.xml.rels" ContentType="application/vnd.openxmlformats-package.relationships+xml"/>
  <Override PartName="/ppt/slides/_rels/slide4.xml.rels" ContentType="application/vnd.openxmlformats-package.relationships+xml"/>
  <Override PartName="/ppt/slides/_rels/slide1.xml.rels" ContentType="application/vnd.openxmlformats-package.relationships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</p:sldIdLst>
  <p:sldSz cx="12192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2589120" y="2133720"/>
            <a:ext cx="8915040" cy="180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56" name="PlaceHolder 3"/>
          <p:cNvSpPr>
            <a:spLocks noGrp="1"/>
          </p:cNvSpPr>
          <p:nvPr>
            <p:ph type="body"/>
          </p:nvPr>
        </p:nvSpPr>
        <p:spPr>
          <a:xfrm>
            <a:off x="2589120" y="4106520"/>
            <a:ext cx="8915040" cy="180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2589120" y="2133720"/>
            <a:ext cx="4350240" cy="180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7157160" y="2133720"/>
            <a:ext cx="4350240" cy="180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2589120" y="4106520"/>
            <a:ext cx="4350240" cy="180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61" name="PlaceHolder 5"/>
          <p:cNvSpPr>
            <a:spLocks noGrp="1"/>
          </p:cNvSpPr>
          <p:nvPr>
            <p:ph type="body"/>
          </p:nvPr>
        </p:nvSpPr>
        <p:spPr>
          <a:xfrm>
            <a:off x="7157160" y="4106520"/>
            <a:ext cx="4350240" cy="180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2589120" y="2133720"/>
            <a:ext cx="2870280" cy="180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5603400" y="2133720"/>
            <a:ext cx="2870280" cy="180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8617320" y="2133720"/>
            <a:ext cx="2870280" cy="180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66" name="PlaceHolder 5"/>
          <p:cNvSpPr>
            <a:spLocks noGrp="1"/>
          </p:cNvSpPr>
          <p:nvPr>
            <p:ph type="body"/>
          </p:nvPr>
        </p:nvSpPr>
        <p:spPr>
          <a:xfrm>
            <a:off x="2589120" y="4106520"/>
            <a:ext cx="2870280" cy="180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67" name="PlaceHolder 6"/>
          <p:cNvSpPr>
            <a:spLocks noGrp="1"/>
          </p:cNvSpPr>
          <p:nvPr>
            <p:ph type="body"/>
          </p:nvPr>
        </p:nvSpPr>
        <p:spPr>
          <a:xfrm>
            <a:off x="5603400" y="4106520"/>
            <a:ext cx="2870280" cy="180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68" name="PlaceHolder 7"/>
          <p:cNvSpPr>
            <a:spLocks noGrp="1"/>
          </p:cNvSpPr>
          <p:nvPr>
            <p:ph type="body"/>
          </p:nvPr>
        </p:nvSpPr>
        <p:spPr>
          <a:xfrm>
            <a:off x="8617320" y="4106520"/>
            <a:ext cx="2870280" cy="180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 type="subTitle"/>
          </p:nvPr>
        </p:nvSpPr>
        <p:spPr>
          <a:xfrm>
            <a:off x="2589120" y="2133720"/>
            <a:ext cx="8915040" cy="37771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IN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 type="body"/>
          </p:nvPr>
        </p:nvSpPr>
        <p:spPr>
          <a:xfrm>
            <a:off x="2589120" y="2133720"/>
            <a:ext cx="8915040" cy="3777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07" name="PlaceHolder 2"/>
          <p:cNvSpPr>
            <a:spLocks noGrp="1"/>
          </p:cNvSpPr>
          <p:nvPr>
            <p:ph type="body"/>
          </p:nvPr>
        </p:nvSpPr>
        <p:spPr>
          <a:xfrm>
            <a:off x="2589120" y="2133720"/>
            <a:ext cx="4350240" cy="3777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08" name="PlaceHolder 3"/>
          <p:cNvSpPr>
            <a:spLocks noGrp="1"/>
          </p:cNvSpPr>
          <p:nvPr>
            <p:ph type="body"/>
          </p:nvPr>
        </p:nvSpPr>
        <p:spPr>
          <a:xfrm>
            <a:off x="7157160" y="2133720"/>
            <a:ext cx="4350240" cy="3777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entury Gothic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subTitle"/>
          </p:nvPr>
        </p:nvSpPr>
        <p:spPr>
          <a:xfrm>
            <a:off x="2593080" y="624240"/>
            <a:ext cx="8911440" cy="59371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IN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 type="body"/>
          </p:nvPr>
        </p:nvSpPr>
        <p:spPr>
          <a:xfrm>
            <a:off x="2589120" y="2133720"/>
            <a:ext cx="4350240" cy="180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 type="body"/>
          </p:nvPr>
        </p:nvSpPr>
        <p:spPr>
          <a:xfrm>
            <a:off x="7157160" y="2133720"/>
            <a:ext cx="4350240" cy="3777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14" name="PlaceHolder 4"/>
          <p:cNvSpPr>
            <a:spLocks noGrp="1"/>
          </p:cNvSpPr>
          <p:nvPr>
            <p:ph type="body"/>
          </p:nvPr>
        </p:nvSpPr>
        <p:spPr>
          <a:xfrm>
            <a:off x="2589120" y="4106520"/>
            <a:ext cx="4350240" cy="180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subTitle"/>
          </p:nvPr>
        </p:nvSpPr>
        <p:spPr>
          <a:xfrm>
            <a:off x="2589120" y="2133720"/>
            <a:ext cx="8915040" cy="37771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IN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16" name="PlaceHolder 2"/>
          <p:cNvSpPr>
            <a:spLocks noGrp="1"/>
          </p:cNvSpPr>
          <p:nvPr>
            <p:ph type="body"/>
          </p:nvPr>
        </p:nvSpPr>
        <p:spPr>
          <a:xfrm>
            <a:off x="2589120" y="2133720"/>
            <a:ext cx="4350240" cy="3777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17" name="PlaceHolder 3"/>
          <p:cNvSpPr>
            <a:spLocks noGrp="1"/>
          </p:cNvSpPr>
          <p:nvPr>
            <p:ph type="body"/>
          </p:nvPr>
        </p:nvSpPr>
        <p:spPr>
          <a:xfrm>
            <a:off x="7157160" y="2133720"/>
            <a:ext cx="4350240" cy="180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18" name="PlaceHolder 4"/>
          <p:cNvSpPr>
            <a:spLocks noGrp="1"/>
          </p:cNvSpPr>
          <p:nvPr>
            <p:ph type="body"/>
          </p:nvPr>
        </p:nvSpPr>
        <p:spPr>
          <a:xfrm>
            <a:off x="7157160" y="4106520"/>
            <a:ext cx="4350240" cy="180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2589120" y="2133720"/>
            <a:ext cx="4350240" cy="180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21" name="PlaceHolder 3"/>
          <p:cNvSpPr>
            <a:spLocks noGrp="1"/>
          </p:cNvSpPr>
          <p:nvPr>
            <p:ph type="body"/>
          </p:nvPr>
        </p:nvSpPr>
        <p:spPr>
          <a:xfrm>
            <a:off x="7157160" y="2133720"/>
            <a:ext cx="4350240" cy="180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22" name="PlaceHolder 4"/>
          <p:cNvSpPr>
            <a:spLocks noGrp="1"/>
          </p:cNvSpPr>
          <p:nvPr>
            <p:ph type="body"/>
          </p:nvPr>
        </p:nvSpPr>
        <p:spPr>
          <a:xfrm>
            <a:off x="2589120" y="4106520"/>
            <a:ext cx="8915040" cy="180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24" name="PlaceHolder 2"/>
          <p:cNvSpPr>
            <a:spLocks noGrp="1"/>
          </p:cNvSpPr>
          <p:nvPr>
            <p:ph type="body"/>
          </p:nvPr>
        </p:nvSpPr>
        <p:spPr>
          <a:xfrm>
            <a:off x="2589120" y="2133720"/>
            <a:ext cx="8915040" cy="180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25" name="PlaceHolder 3"/>
          <p:cNvSpPr>
            <a:spLocks noGrp="1"/>
          </p:cNvSpPr>
          <p:nvPr>
            <p:ph type="body"/>
          </p:nvPr>
        </p:nvSpPr>
        <p:spPr>
          <a:xfrm>
            <a:off x="2589120" y="4106520"/>
            <a:ext cx="8915040" cy="180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27" name="PlaceHolder 2"/>
          <p:cNvSpPr>
            <a:spLocks noGrp="1"/>
          </p:cNvSpPr>
          <p:nvPr>
            <p:ph type="body"/>
          </p:nvPr>
        </p:nvSpPr>
        <p:spPr>
          <a:xfrm>
            <a:off x="2589120" y="2133720"/>
            <a:ext cx="4350240" cy="180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28" name="PlaceHolder 3"/>
          <p:cNvSpPr>
            <a:spLocks noGrp="1"/>
          </p:cNvSpPr>
          <p:nvPr>
            <p:ph type="body"/>
          </p:nvPr>
        </p:nvSpPr>
        <p:spPr>
          <a:xfrm>
            <a:off x="7157160" y="2133720"/>
            <a:ext cx="4350240" cy="180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29" name="PlaceHolder 4"/>
          <p:cNvSpPr>
            <a:spLocks noGrp="1"/>
          </p:cNvSpPr>
          <p:nvPr>
            <p:ph type="body"/>
          </p:nvPr>
        </p:nvSpPr>
        <p:spPr>
          <a:xfrm>
            <a:off x="2589120" y="4106520"/>
            <a:ext cx="4350240" cy="180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30" name="PlaceHolder 5"/>
          <p:cNvSpPr>
            <a:spLocks noGrp="1"/>
          </p:cNvSpPr>
          <p:nvPr>
            <p:ph type="body"/>
          </p:nvPr>
        </p:nvSpPr>
        <p:spPr>
          <a:xfrm>
            <a:off x="7157160" y="4106520"/>
            <a:ext cx="4350240" cy="180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32" name="PlaceHolder 2"/>
          <p:cNvSpPr>
            <a:spLocks noGrp="1"/>
          </p:cNvSpPr>
          <p:nvPr>
            <p:ph type="body"/>
          </p:nvPr>
        </p:nvSpPr>
        <p:spPr>
          <a:xfrm>
            <a:off x="2589120" y="2133720"/>
            <a:ext cx="2870280" cy="180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33" name="PlaceHolder 3"/>
          <p:cNvSpPr>
            <a:spLocks noGrp="1"/>
          </p:cNvSpPr>
          <p:nvPr>
            <p:ph type="body"/>
          </p:nvPr>
        </p:nvSpPr>
        <p:spPr>
          <a:xfrm>
            <a:off x="5603400" y="2133720"/>
            <a:ext cx="2870280" cy="180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34" name="PlaceHolder 4"/>
          <p:cNvSpPr>
            <a:spLocks noGrp="1"/>
          </p:cNvSpPr>
          <p:nvPr>
            <p:ph type="body"/>
          </p:nvPr>
        </p:nvSpPr>
        <p:spPr>
          <a:xfrm>
            <a:off x="8617320" y="2133720"/>
            <a:ext cx="2870280" cy="180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35" name="PlaceHolder 5"/>
          <p:cNvSpPr>
            <a:spLocks noGrp="1"/>
          </p:cNvSpPr>
          <p:nvPr>
            <p:ph type="body"/>
          </p:nvPr>
        </p:nvSpPr>
        <p:spPr>
          <a:xfrm>
            <a:off x="2589120" y="4106520"/>
            <a:ext cx="2870280" cy="180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36" name="PlaceHolder 6"/>
          <p:cNvSpPr>
            <a:spLocks noGrp="1"/>
          </p:cNvSpPr>
          <p:nvPr>
            <p:ph type="body"/>
          </p:nvPr>
        </p:nvSpPr>
        <p:spPr>
          <a:xfrm>
            <a:off x="5603400" y="4106520"/>
            <a:ext cx="2870280" cy="180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37" name="PlaceHolder 7"/>
          <p:cNvSpPr>
            <a:spLocks noGrp="1"/>
          </p:cNvSpPr>
          <p:nvPr>
            <p:ph type="body"/>
          </p:nvPr>
        </p:nvSpPr>
        <p:spPr>
          <a:xfrm>
            <a:off x="8617320" y="4106520"/>
            <a:ext cx="2870280" cy="180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2589120" y="2133720"/>
            <a:ext cx="8915040" cy="3777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2589120" y="2133720"/>
            <a:ext cx="4350240" cy="3777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 type="body"/>
          </p:nvPr>
        </p:nvSpPr>
        <p:spPr>
          <a:xfrm>
            <a:off x="7157160" y="2133720"/>
            <a:ext cx="4350240" cy="3777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entury Gothic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subTitle"/>
          </p:nvPr>
        </p:nvSpPr>
        <p:spPr>
          <a:xfrm>
            <a:off x="2593080" y="624240"/>
            <a:ext cx="8911440" cy="59371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IN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2589120" y="2133720"/>
            <a:ext cx="4350240" cy="180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44" name="PlaceHolder 3"/>
          <p:cNvSpPr>
            <a:spLocks noGrp="1"/>
          </p:cNvSpPr>
          <p:nvPr>
            <p:ph type="body"/>
          </p:nvPr>
        </p:nvSpPr>
        <p:spPr>
          <a:xfrm>
            <a:off x="7157160" y="2133720"/>
            <a:ext cx="4350240" cy="3777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45" name="PlaceHolder 4"/>
          <p:cNvSpPr>
            <a:spLocks noGrp="1"/>
          </p:cNvSpPr>
          <p:nvPr>
            <p:ph type="body"/>
          </p:nvPr>
        </p:nvSpPr>
        <p:spPr>
          <a:xfrm>
            <a:off x="2589120" y="4106520"/>
            <a:ext cx="4350240" cy="180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2589120" y="2133720"/>
            <a:ext cx="4350240" cy="3777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48" name="PlaceHolder 3"/>
          <p:cNvSpPr>
            <a:spLocks noGrp="1"/>
          </p:cNvSpPr>
          <p:nvPr>
            <p:ph type="body"/>
          </p:nvPr>
        </p:nvSpPr>
        <p:spPr>
          <a:xfrm>
            <a:off x="7157160" y="2133720"/>
            <a:ext cx="4350240" cy="180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49" name="PlaceHolder 4"/>
          <p:cNvSpPr>
            <a:spLocks noGrp="1"/>
          </p:cNvSpPr>
          <p:nvPr>
            <p:ph type="body"/>
          </p:nvPr>
        </p:nvSpPr>
        <p:spPr>
          <a:xfrm>
            <a:off x="7157160" y="4106520"/>
            <a:ext cx="4350240" cy="180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2589120" y="2133720"/>
            <a:ext cx="4350240" cy="180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7157160" y="2133720"/>
            <a:ext cx="4350240" cy="180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53" name="PlaceHolder 4"/>
          <p:cNvSpPr>
            <a:spLocks noGrp="1"/>
          </p:cNvSpPr>
          <p:nvPr>
            <p:ph type="body"/>
          </p:nvPr>
        </p:nvSpPr>
        <p:spPr>
          <a:xfrm>
            <a:off x="2589120" y="4106520"/>
            <a:ext cx="8915040" cy="180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gradFill rotWithShape="0">
          <a:gsLst>
            <a:gs pos="0">
              <a:srgbClr val="ffffff"/>
            </a:gs>
            <a:gs pos="100000">
              <a:srgbClr val="dfe7c4"/>
            </a:gs>
          </a:gsLst>
          <a:path path="circle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0" name="Group 1"/>
          <p:cNvGrpSpPr/>
          <p:nvPr/>
        </p:nvGrpSpPr>
        <p:grpSpPr>
          <a:xfrm>
            <a:off x="0" y="228600"/>
            <a:ext cx="2851200" cy="6638400"/>
            <a:chOff x="0" y="228600"/>
            <a:chExt cx="2851200" cy="6638400"/>
          </a:xfrm>
        </p:grpSpPr>
        <p:sp>
          <p:nvSpPr>
            <p:cNvPr id="1" name="CustomShape 2"/>
            <p:cNvSpPr/>
            <p:nvPr/>
          </p:nvSpPr>
          <p:spPr>
            <a:xfrm>
              <a:off x="0" y="2575080"/>
              <a:ext cx="100440" cy="625680"/>
            </a:xfrm>
            <a:custGeom>
              <a:avLst/>
              <a:gdLst/>
              <a:ahLst/>
              <a:rect l="l" t="t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" name="CustomShape 3"/>
            <p:cNvSpPr/>
            <p:nvPr/>
          </p:nvSpPr>
          <p:spPr>
            <a:xfrm>
              <a:off x="128520" y="3156480"/>
              <a:ext cx="646200" cy="2322000"/>
            </a:xfrm>
            <a:custGeom>
              <a:avLst/>
              <a:gdLst/>
              <a:ahLst/>
              <a:rect l="l" t="t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" name="CustomShape 4"/>
            <p:cNvSpPr/>
            <p:nvPr/>
          </p:nvSpPr>
          <p:spPr>
            <a:xfrm>
              <a:off x="807120" y="5447160"/>
              <a:ext cx="609120" cy="1419840"/>
            </a:xfrm>
            <a:custGeom>
              <a:avLst/>
              <a:gdLst/>
              <a:ahLst/>
              <a:rect l="l" t="t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" name="CustomShape 5"/>
            <p:cNvSpPr/>
            <p:nvPr/>
          </p:nvSpPr>
          <p:spPr>
            <a:xfrm>
              <a:off x="959760" y="6503760"/>
              <a:ext cx="171000" cy="363240"/>
            </a:xfrm>
            <a:custGeom>
              <a:avLst/>
              <a:gdLst/>
              <a:ahLst/>
              <a:rect l="l" t="t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" name="CustomShape 6"/>
            <p:cNvSpPr/>
            <p:nvPr/>
          </p:nvSpPr>
          <p:spPr>
            <a:xfrm>
              <a:off x="100800" y="3201120"/>
              <a:ext cx="821520" cy="3328200"/>
            </a:xfrm>
            <a:custGeom>
              <a:avLst/>
              <a:gdLst/>
              <a:ahLst/>
              <a:rect l="l" t="t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" name="CustomShape 7"/>
            <p:cNvSpPr/>
            <p:nvPr/>
          </p:nvSpPr>
          <p:spPr>
            <a:xfrm>
              <a:off x="22320" y="228600"/>
              <a:ext cx="105840" cy="2927520"/>
            </a:xfrm>
            <a:custGeom>
              <a:avLst/>
              <a:gdLst/>
              <a:ahLst/>
              <a:rect l="l" t="t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" name="CustomShape 8"/>
            <p:cNvSpPr/>
            <p:nvPr/>
          </p:nvSpPr>
          <p:spPr>
            <a:xfrm>
              <a:off x="78120" y="2944080"/>
              <a:ext cx="77760" cy="493560"/>
            </a:xfrm>
            <a:custGeom>
              <a:avLst/>
              <a:gdLst/>
              <a:ahLst/>
              <a:rect l="l" t="t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" name="CustomShape 9"/>
            <p:cNvSpPr/>
            <p:nvPr/>
          </p:nvSpPr>
          <p:spPr>
            <a:xfrm>
              <a:off x="769680" y="5478840"/>
              <a:ext cx="189720" cy="1024560"/>
            </a:xfrm>
            <a:custGeom>
              <a:avLst/>
              <a:gdLst/>
              <a:ahLst/>
              <a:rect l="l" t="t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" name="CustomShape 10"/>
            <p:cNvSpPr/>
            <p:nvPr/>
          </p:nvSpPr>
          <p:spPr>
            <a:xfrm>
              <a:off x="775440" y="1398960"/>
              <a:ext cx="2075760" cy="4047840"/>
            </a:xfrm>
            <a:custGeom>
              <a:avLst/>
              <a:gdLst/>
              <a:ahLst/>
              <a:rect l="l" t="t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" name="CustomShape 11"/>
            <p:cNvSpPr/>
            <p:nvPr/>
          </p:nvSpPr>
          <p:spPr>
            <a:xfrm>
              <a:off x="922680" y="6530040"/>
              <a:ext cx="161640" cy="336960"/>
            </a:xfrm>
            <a:custGeom>
              <a:avLst/>
              <a:gdLst/>
              <a:ahLst/>
              <a:rect l="l" t="t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" name="CustomShape 12"/>
            <p:cNvSpPr/>
            <p:nvPr/>
          </p:nvSpPr>
          <p:spPr>
            <a:xfrm>
              <a:off x="769680" y="5359320"/>
              <a:ext cx="37080" cy="221400"/>
            </a:xfrm>
            <a:custGeom>
              <a:avLst/>
              <a:gdLst/>
              <a:ahLst/>
              <a:rect l="l" t="t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" name="CustomShape 13"/>
            <p:cNvSpPr/>
            <p:nvPr/>
          </p:nvSpPr>
          <p:spPr>
            <a:xfrm>
              <a:off x="849960" y="6244560"/>
              <a:ext cx="238320" cy="622080"/>
            </a:xfrm>
            <a:custGeom>
              <a:avLst/>
              <a:gdLst/>
              <a:ahLst/>
              <a:rect l="l" t="t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grpSp>
        <p:nvGrpSpPr>
          <p:cNvPr id="13" name="Group 14"/>
          <p:cNvGrpSpPr/>
          <p:nvPr/>
        </p:nvGrpSpPr>
        <p:grpSpPr>
          <a:xfrm>
            <a:off x="27360" y="-720"/>
            <a:ext cx="2356200" cy="6853680"/>
            <a:chOff x="27360" y="-720"/>
            <a:chExt cx="2356200" cy="6853680"/>
          </a:xfrm>
        </p:grpSpPr>
        <p:sp>
          <p:nvSpPr>
            <p:cNvPr id="14" name="CustomShape 15"/>
            <p:cNvSpPr/>
            <p:nvPr/>
          </p:nvSpPr>
          <p:spPr>
            <a:xfrm>
              <a:off x="27360" y="-720"/>
              <a:ext cx="493920" cy="4400640"/>
            </a:xfrm>
            <a:custGeom>
              <a:avLst/>
              <a:gdLst/>
              <a:ahLst/>
              <a:rect l="l" t="t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5" name="CustomShape 16"/>
            <p:cNvSpPr/>
            <p:nvPr/>
          </p:nvSpPr>
          <p:spPr>
            <a:xfrm>
              <a:off x="550440" y="4316400"/>
              <a:ext cx="423000" cy="1580400"/>
            </a:xfrm>
            <a:custGeom>
              <a:avLst/>
              <a:gdLst/>
              <a:ahLst/>
              <a:rect l="l" t="t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6" name="CustomShape 17"/>
            <p:cNvSpPr/>
            <p:nvPr/>
          </p:nvSpPr>
          <p:spPr>
            <a:xfrm>
              <a:off x="1006200" y="5862600"/>
              <a:ext cx="430560" cy="990360"/>
            </a:xfrm>
            <a:custGeom>
              <a:avLst/>
              <a:gdLst/>
              <a:ahLst/>
              <a:rect l="l" t="t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7" name="CustomShape 18"/>
            <p:cNvSpPr/>
            <p:nvPr/>
          </p:nvSpPr>
          <p:spPr>
            <a:xfrm>
              <a:off x="521640" y="4364280"/>
              <a:ext cx="551520" cy="2235600"/>
            </a:xfrm>
            <a:custGeom>
              <a:avLst/>
              <a:gdLst/>
              <a:ahLst/>
              <a:rect l="l" t="t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8" name="CustomShape 19"/>
            <p:cNvSpPr/>
            <p:nvPr/>
          </p:nvSpPr>
          <p:spPr>
            <a:xfrm>
              <a:off x="468000" y="1289160"/>
              <a:ext cx="173880" cy="3026880"/>
            </a:xfrm>
            <a:custGeom>
              <a:avLst/>
              <a:gdLst/>
              <a:ahLst/>
              <a:rect l="l" t="t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9" name="CustomShape 20"/>
            <p:cNvSpPr/>
            <p:nvPr/>
          </p:nvSpPr>
          <p:spPr>
            <a:xfrm>
              <a:off x="1111680" y="6571440"/>
              <a:ext cx="133920" cy="281160"/>
            </a:xfrm>
            <a:custGeom>
              <a:avLst/>
              <a:gdLst/>
              <a:ahLst/>
              <a:rect l="l" t="t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0" name="CustomShape 21"/>
            <p:cNvSpPr/>
            <p:nvPr/>
          </p:nvSpPr>
          <p:spPr>
            <a:xfrm>
              <a:off x="502560" y="4107600"/>
              <a:ext cx="82080" cy="511200"/>
            </a:xfrm>
            <a:custGeom>
              <a:avLst/>
              <a:gdLst/>
              <a:ahLst/>
              <a:rect l="l" t="t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1" name="CustomShape 22"/>
            <p:cNvSpPr/>
            <p:nvPr/>
          </p:nvSpPr>
          <p:spPr>
            <a:xfrm>
              <a:off x="973800" y="3145680"/>
              <a:ext cx="1409760" cy="2716560"/>
            </a:xfrm>
            <a:custGeom>
              <a:avLst/>
              <a:gdLst/>
              <a:ahLst/>
              <a:rect l="l" t="t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2" name="CustomShape 23"/>
            <p:cNvSpPr/>
            <p:nvPr/>
          </p:nvSpPr>
          <p:spPr>
            <a:xfrm>
              <a:off x="1073520" y="6600240"/>
              <a:ext cx="120240" cy="252720"/>
            </a:xfrm>
            <a:custGeom>
              <a:avLst/>
              <a:gdLst/>
              <a:ahLst/>
              <a:rect l="l" t="t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3" name="CustomShape 24"/>
            <p:cNvSpPr/>
            <p:nvPr/>
          </p:nvSpPr>
          <p:spPr>
            <a:xfrm>
              <a:off x="973800" y="5897160"/>
              <a:ext cx="137520" cy="673920"/>
            </a:xfrm>
            <a:custGeom>
              <a:avLst/>
              <a:gdLst/>
              <a:ahLst/>
              <a:rect l="l" t="t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4" name="CustomShape 25"/>
            <p:cNvSpPr/>
            <p:nvPr/>
          </p:nvSpPr>
          <p:spPr>
            <a:xfrm>
              <a:off x="973800" y="5772600"/>
              <a:ext cx="37800" cy="227520"/>
            </a:xfrm>
            <a:custGeom>
              <a:avLst/>
              <a:gdLst/>
              <a:ahLst/>
              <a:rect l="l" t="t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5" name="CustomShape 26"/>
            <p:cNvSpPr/>
            <p:nvPr/>
          </p:nvSpPr>
          <p:spPr>
            <a:xfrm>
              <a:off x="1006200" y="6322680"/>
              <a:ext cx="210240" cy="530280"/>
            </a:xfrm>
            <a:custGeom>
              <a:avLst/>
              <a:gdLst/>
              <a:ahLst/>
              <a:rect l="l" t="t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26" name="CustomShape 27"/>
          <p:cNvSpPr/>
          <p:nvPr/>
        </p:nvSpPr>
        <p:spPr>
          <a:xfrm>
            <a:off x="0" y="0"/>
            <a:ext cx="182520" cy="6857640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38100" dir="5400000" dist="2556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27" name="PlaceHolder 28"/>
          <p:cNvSpPr>
            <a:spLocks noGrp="1"/>
          </p:cNvSpPr>
          <p:nvPr>
            <p:ph type="title"/>
          </p:nvPr>
        </p:nvSpPr>
        <p:spPr>
          <a:xfrm>
            <a:off x="2589120" y="2514600"/>
            <a:ext cx="8915040" cy="2262600"/>
          </a:xfrm>
          <a:prstGeom prst="rect">
            <a:avLst/>
          </a:prstGeom>
        </p:spPr>
        <p:txBody>
          <a:bodyPr anchor="b">
            <a:normAutofit/>
          </a:bodyPr>
          <a:p>
            <a:pPr>
              <a:lnSpc>
                <a:spcPct val="100000"/>
              </a:lnSpc>
            </a:pPr>
            <a:r>
              <a:rPr b="0" lang="en-US" sz="5400" spc="-1" strike="noStrike">
                <a:solidFill>
                  <a:srgbClr val="262626"/>
                </a:solidFill>
                <a:latin typeface="Century Gothic"/>
              </a:rPr>
              <a:t>Click to edit Master title style</a:t>
            </a:r>
            <a:endParaRPr b="0" lang="en-US" sz="54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28" name="PlaceHolder 29"/>
          <p:cNvSpPr>
            <a:spLocks noGrp="1"/>
          </p:cNvSpPr>
          <p:nvPr>
            <p:ph type="dt"/>
          </p:nvPr>
        </p:nvSpPr>
        <p:spPr>
          <a:xfrm>
            <a:off x="10361520" y="6130440"/>
            <a:ext cx="1145880" cy="3700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608D2658-B7E9-442F-BC0E-08D559E36672}" type="datetime">
              <a:rPr b="0" lang="en-US" sz="900" spc="-1" strike="noStrike">
                <a:solidFill>
                  <a:srgbClr val="8b8b8b"/>
                </a:solidFill>
                <a:latin typeface="Century Gothic"/>
              </a:rPr>
              <a:t>2/19/21</a:t>
            </a:fld>
            <a:endParaRPr b="0" lang="en-IN" sz="900" spc="-1" strike="noStrike">
              <a:latin typeface="Times New Roman"/>
            </a:endParaRPr>
          </a:p>
        </p:txBody>
      </p:sp>
      <p:sp>
        <p:nvSpPr>
          <p:cNvPr id="29" name="PlaceHolder 30"/>
          <p:cNvSpPr>
            <a:spLocks noGrp="1"/>
          </p:cNvSpPr>
          <p:nvPr>
            <p:ph type="ftr"/>
          </p:nvPr>
        </p:nvSpPr>
        <p:spPr>
          <a:xfrm>
            <a:off x="2589120" y="6135840"/>
            <a:ext cx="761976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en-IN" sz="2400" spc="-1" strike="noStrike">
              <a:latin typeface="Times New Roman"/>
            </a:endParaRPr>
          </a:p>
        </p:txBody>
      </p:sp>
      <p:sp>
        <p:nvSpPr>
          <p:cNvPr id="30" name="CustomShape 31"/>
          <p:cNvSpPr/>
          <p:nvPr/>
        </p:nvSpPr>
        <p:spPr>
          <a:xfrm>
            <a:off x="0" y="4323960"/>
            <a:ext cx="1744200" cy="778320"/>
          </a:xfrm>
          <a:custGeom>
            <a:avLst/>
            <a:gdLst/>
            <a:ahLst/>
            <a:rect l="l" t="t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31" name="PlaceHolder 32"/>
          <p:cNvSpPr>
            <a:spLocks noGrp="1"/>
          </p:cNvSpPr>
          <p:nvPr>
            <p:ph type="sldNum"/>
          </p:nvPr>
        </p:nvSpPr>
        <p:spPr>
          <a:xfrm>
            <a:off x="531720" y="4529520"/>
            <a:ext cx="77940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494596EB-7DD9-4EE2-BDF4-7ED5AFB6EC50}" type="slidenum">
              <a:rPr b="0" lang="en-US" sz="2000" spc="-1" strike="noStrike">
                <a:solidFill>
                  <a:srgbClr val="feffff"/>
                </a:solidFill>
                <a:latin typeface="Century Gothic"/>
              </a:rPr>
              <a:t>&lt;number&gt;</a:t>
            </a:fld>
            <a:endParaRPr b="0" lang="en-IN" sz="2000" spc="-1" strike="noStrike">
              <a:latin typeface="Times New Roman"/>
            </a:endParaRPr>
          </a:p>
        </p:txBody>
      </p:sp>
      <p:sp>
        <p:nvSpPr>
          <p:cNvPr id="32" name="PlaceHolder 3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404040"/>
                </a:solidFill>
                <a:latin typeface="Century Gothic"/>
              </a:rPr>
              <a:t>Click to edit the outline text format</a:t>
            </a:r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400" spc="-1" strike="noStrike">
                <a:solidFill>
                  <a:srgbClr val="404040"/>
                </a:solidFill>
                <a:latin typeface="Century Gothic"/>
              </a:rPr>
              <a:t>Second Outline Level</a:t>
            </a:r>
            <a:endParaRPr b="0" lang="en-US" sz="1400" spc="-1" strike="noStrike">
              <a:solidFill>
                <a:srgbClr val="404040"/>
              </a:solidFill>
              <a:latin typeface="Century Gothic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200" spc="-1" strike="noStrike">
                <a:solidFill>
                  <a:srgbClr val="404040"/>
                </a:solidFill>
                <a:latin typeface="Century Gothic"/>
              </a:rPr>
              <a:t>Third Outline Level</a:t>
            </a:r>
            <a:endParaRPr b="0" lang="en-US" sz="1200" spc="-1" strike="noStrike">
              <a:solidFill>
                <a:srgbClr val="404040"/>
              </a:solidFill>
              <a:latin typeface="Century Gothic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200" spc="-1" strike="noStrike">
                <a:solidFill>
                  <a:srgbClr val="404040"/>
                </a:solidFill>
                <a:latin typeface="Century Gothic"/>
              </a:rPr>
              <a:t>Fourth Outline Level</a:t>
            </a:r>
            <a:endParaRPr b="0" lang="en-US" sz="1200" spc="-1" strike="noStrike">
              <a:solidFill>
                <a:srgbClr val="404040"/>
              </a:solidFill>
              <a:latin typeface="Century Gothic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404040"/>
                </a:solidFill>
                <a:latin typeface="Century Gothic"/>
              </a:rPr>
              <a:t>Fifth Outline Level</a:t>
            </a:r>
            <a:endParaRPr b="0" lang="en-US" sz="2000" spc="-1" strike="noStrike">
              <a:solidFill>
                <a:srgbClr val="404040"/>
              </a:solidFill>
              <a:latin typeface="Century Gothic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404040"/>
                </a:solidFill>
                <a:latin typeface="Century Gothic"/>
              </a:rPr>
              <a:t>Sixth Outline Level</a:t>
            </a:r>
            <a:endParaRPr b="0" lang="en-US" sz="2000" spc="-1" strike="noStrike">
              <a:solidFill>
                <a:srgbClr val="404040"/>
              </a:solidFill>
              <a:latin typeface="Century Gothic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404040"/>
                </a:solidFill>
                <a:latin typeface="Century Gothic"/>
              </a:rPr>
              <a:t>Seventh Outline Level</a:t>
            </a:r>
            <a:endParaRPr b="0" lang="en-US" sz="2000" spc="-1" strike="noStrike">
              <a:solidFill>
                <a:srgbClr val="404040"/>
              </a:solidFill>
              <a:latin typeface="Century Gothic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gradFill rotWithShape="0">
          <a:gsLst>
            <a:gs pos="0">
              <a:srgbClr val="ffffff"/>
            </a:gs>
            <a:gs pos="100000">
              <a:srgbClr val="dfe7c4"/>
            </a:gs>
          </a:gsLst>
          <a:path path="circle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9" name="Group 1"/>
          <p:cNvGrpSpPr/>
          <p:nvPr/>
        </p:nvGrpSpPr>
        <p:grpSpPr>
          <a:xfrm>
            <a:off x="0" y="228600"/>
            <a:ext cx="2851200" cy="6638400"/>
            <a:chOff x="0" y="228600"/>
            <a:chExt cx="2851200" cy="6638400"/>
          </a:xfrm>
        </p:grpSpPr>
        <p:sp>
          <p:nvSpPr>
            <p:cNvPr id="70" name="CustomShape 2"/>
            <p:cNvSpPr/>
            <p:nvPr/>
          </p:nvSpPr>
          <p:spPr>
            <a:xfrm>
              <a:off x="0" y="2575080"/>
              <a:ext cx="100440" cy="625680"/>
            </a:xfrm>
            <a:custGeom>
              <a:avLst/>
              <a:gdLst/>
              <a:ahLst/>
              <a:rect l="l" t="t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1" name="CustomShape 3"/>
            <p:cNvSpPr/>
            <p:nvPr/>
          </p:nvSpPr>
          <p:spPr>
            <a:xfrm>
              <a:off x="128520" y="3156480"/>
              <a:ext cx="646200" cy="2322000"/>
            </a:xfrm>
            <a:custGeom>
              <a:avLst/>
              <a:gdLst/>
              <a:ahLst/>
              <a:rect l="l" t="t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2" name="CustomShape 4"/>
            <p:cNvSpPr/>
            <p:nvPr/>
          </p:nvSpPr>
          <p:spPr>
            <a:xfrm>
              <a:off x="807120" y="5447160"/>
              <a:ext cx="609120" cy="1419840"/>
            </a:xfrm>
            <a:custGeom>
              <a:avLst/>
              <a:gdLst/>
              <a:ahLst/>
              <a:rect l="l" t="t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3" name="CustomShape 5"/>
            <p:cNvSpPr/>
            <p:nvPr/>
          </p:nvSpPr>
          <p:spPr>
            <a:xfrm>
              <a:off x="959760" y="6503760"/>
              <a:ext cx="171000" cy="363240"/>
            </a:xfrm>
            <a:custGeom>
              <a:avLst/>
              <a:gdLst/>
              <a:ahLst/>
              <a:rect l="l" t="t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4" name="CustomShape 6"/>
            <p:cNvSpPr/>
            <p:nvPr/>
          </p:nvSpPr>
          <p:spPr>
            <a:xfrm>
              <a:off x="100800" y="3201120"/>
              <a:ext cx="821520" cy="3328200"/>
            </a:xfrm>
            <a:custGeom>
              <a:avLst/>
              <a:gdLst/>
              <a:ahLst/>
              <a:rect l="l" t="t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5" name="CustomShape 7"/>
            <p:cNvSpPr/>
            <p:nvPr/>
          </p:nvSpPr>
          <p:spPr>
            <a:xfrm>
              <a:off x="22320" y="228600"/>
              <a:ext cx="105840" cy="2927520"/>
            </a:xfrm>
            <a:custGeom>
              <a:avLst/>
              <a:gdLst/>
              <a:ahLst/>
              <a:rect l="l" t="t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6" name="CustomShape 8"/>
            <p:cNvSpPr/>
            <p:nvPr/>
          </p:nvSpPr>
          <p:spPr>
            <a:xfrm>
              <a:off x="78120" y="2944080"/>
              <a:ext cx="77760" cy="493560"/>
            </a:xfrm>
            <a:custGeom>
              <a:avLst/>
              <a:gdLst/>
              <a:ahLst/>
              <a:rect l="l" t="t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7" name="CustomShape 9"/>
            <p:cNvSpPr/>
            <p:nvPr/>
          </p:nvSpPr>
          <p:spPr>
            <a:xfrm>
              <a:off x="769680" y="5478840"/>
              <a:ext cx="189720" cy="1024560"/>
            </a:xfrm>
            <a:custGeom>
              <a:avLst/>
              <a:gdLst/>
              <a:ahLst/>
              <a:rect l="l" t="t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8" name="CustomShape 10"/>
            <p:cNvSpPr/>
            <p:nvPr/>
          </p:nvSpPr>
          <p:spPr>
            <a:xfrm>
              <a:off x="775440" y="1398960"/>
              <a:ext cx="2075760" cy="4047840"/>
            </a:xfrm>
            <a:custGeom>
              <a:avLst/>
              <a:gdLst/>
              <a:ahLst/>
              <a:rect l="l" t="t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9" name="CustomShape 11"/>
            <p:cNvSpPr/>
            <p:nvPr/>
          </p:nvSpPr>
          <p:spPr>
            <a:xfrm>
              <a:off x="922680" y="6530040"/>
              <a:ext cx="161640" cy="336960"/>
            </a:xfrm>
            <a:custGeom>
              <a:avLst/>
              <a:gdLst/>
              <a:ahLst/>
              <a:rect l="l" t="t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0" name="CustomShape 12"/>
            <p:cNvSpPr/>
            <p:nvPr/>
          </p:nvSpPr>
          <p:spPr>
            <a:xfrm>
              <a:off x="769680" y="5359320"/>
              <a:ext cx="37080" cy="221400"/>
            </a:xfrm>
            <a:custGeom>
              <a:avLst/>
              <a:gdLst/>
              <a:ahLst/>
              <a:rect l="l" t="t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1" name="CustomShape 13"/>
            <p:cNvSpPr/>
            <p:nvPr/>
          </p:nvSpPr>
          <p:spPr>
            <a:xfrm>
              <a:off x="849960" y="6244560"/>
              <a:ext cx="238320" cy="622080"/>
            </a:xfrm>
            <a:custGeom>
              <a:avLst/>
              <a:gdLst/>
              <a:ahLst/>
              <a:rect l="l" t="t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grpSp>
        <p:nvGrpSpPr>
          <p:cNvPr id="82" name="Group 14"/>
          <p:cNvGrpSpPr/>
          <p:nvPr/>
        </p:nvGrpSpPr>
        <p:grpSpPr>
          <a:xfrm>
            <a:off x="27360" y="-720"/>
            <a:ext cx="2356200" cy="6853680"/>
            <a:chOff x="27360" y="-720"/>
            <a:chExt cx="2356200" cy="6853680"/>
          </a:xfrm>
        </p:grpSpPr>
        <p:sp>
          <p:nvSpPr>
            <p:cNvPr id="83" name="CustomShape 15"/>
            <p:cNvSpPr/>
            <p:nvPr/>
          </p:nvSpPr>
          <p:spPr>
            <a:xfrm>
              <a:off x="27360" y="-720"/>
              <a:ext cx="493920" cy="4400640"/>
            </a:xfrm>
            <a:custGeom>
              <a:avLst/>
              <a:gdLst/>
              <a:ahLst/>
              <a:rect l="l" t="t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4" name="CustomShape 16"/>
            <p:cNvSpPr/>
            <p:nvPr/>
          </p:nvSpPr>
          <p:spPr>
            <a:xfrm>
              <a:off x="550440" y="4316400"/>
              <a:ext cx="423000" cy="1580400"/>
            </a:xfrm>
            <a:custGeom>
              <a:avLst/>
              <a:gdLst/>
              <a:ahLst/>
              <a:rect l="l" t="t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5" name="CustomShape 17"/>
            <p:cNvSpPr/>
            <p:nvPr/>
          </p:nvSpPr>
          <p:spPr>
            <a:xfrm>
              <a:off x="1006200" y="5862600"/>
              <a:ext cx="430560" cy="990360"/>
            </a:xfrm>
            <a:custGeom>
              <a:avLst/>
              <a:gdLst/>
              <a:ahLst/>
              <a:rect l="l" t="t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6" name="CustomShape 18"/>
            <p:cNvSpPr/>
            <p:nvPr/>
          </p:nvSpPr>
          <p:spPr>
            <a:xfrm>
              <a:off x="521640" y="4364280"/>
              <a:ext cx="551520" cy="2235600"/>
            </a:xfrm>
            <a:custGeom>
              <a:avLst/>
              <a:gdLst/>
              <a:ahLst/>
              <a:rect l="l" t="t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7" name="CustomShape 19"/>
            <p:cNvSpPr/>
            <p:nvPr/>
          </p:nvSpPr>
          <p:spPr>
            <a:xfrm>
              <a:off x="468000" y="1289160"/>
              <a:ext cx="173880" cy="3026880"/>
            </a:xfrm>
            <a:custGeom>
              <a:avLst/>
              <a:gdLst/>
              <a:ahLst/>
              <a:rect l="l" t="t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8" name="CustomShape 20"/>
            <p:cNvSpPr/>
            <p:nvPr/>
          </p:nvSpPr>
          <p:spPr>
            <a:xfrm>
              <a:off x="1111680" y="6571440"/>
              <a:ext cx="133920" cy="281160"/>
            </a:xfrm>
            <a:custGeom>
              <a:avLst/>
              <a:gdLst/>
              <a:ahLst/>
              <a:rect l="l" t="t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9" name="CustomShape 21"/>
            <p:cNvSpPr/>
            <p:nvPr/>
          </p:nvSpPr>
          <p:spPr>
            <a:xfrm>
              <a:off x="502560" y="4107600"/>
              <a:ext cx="82080" cy="511200"/>
            </a:xfrm>
            <a:custGeom>
              <a:avLst/>
              <a:gdLst/>
              <a:ahLst/>
              <a:rect l="l" t="t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0" name="CustomShape 22"/>
            <p:cNvSpPr/>
            <p:nvPr/>
          </p:nvSpPr>
          <p:spPr>
            <a:xfrm>
              <a:off x="973800" y="3145680"/>
              <a:ext cx="1409760" cy="2716560"/>
            </a:xfrm>
            <a:custGeom>
              <a:avLst/>
              <a:gdLst/>
              <a:ahLst/>
              <a:rect l="l" t="t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1" name="CustomShape 23"/>
            <p:cNvSpPr/>
            <p:nvPr/>
          </p:nvSpPr>
          <p:spPr>
            <a:xfrm>
              <a:off x="1073520" y="6600240"/>
              <a:ext cx="120240" cy="252720"/>
            </a:xfrm>
            <a:custGeom>
              <a:avLst/>
              <a:gdLst/>
              <a:ahLst/>
              <a:rect l="l" t="t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2" name="CustomShape 24"/>
            <p:cNvSpPr/>
            <p:nvPr/>
          </p:nvSpPr>
          <p:spPr>
            <a:xfrm>
              <a:off x="973800" y="5897160"/>
              <a:ext cx="137520" cy="673920"/>
            </a:xfrm>
            <a:custGeom>
              <a:avLst/>
              <a:gdLst/>
              <a:ahLst/>
              <a:rect l="l" t="t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3" name="CustomShape 25"/>
            <p:cNvSpPr/>
            <p:nvPr/>
          </p:nvSpPr>
          <p:spPr>
            <a:xfrm>
              <a:off x="973800" y="5772600"/>
              <a:ext cx="37800" cy="227520"/>
            </a:xfrm>
            <a:custGeom>
              <a:avLst/>
              <a:gdLst/>
              <a:ahLst/>
              <a:rect l="l" t="t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4" name="CustomShape 26"/>
            <p:cNvSpPr/>
            <p:nvPr/>
          </p:nvSpPr>
          <p:spPr>
            <a:xfrm>
              <a:off x="1006200" y="6322680"/>
              <a:ext cx="210240" cy="530280"/>
            </a:xfrm>
            <a:custGeom>
              <a:avLst/>
              <a:gdLst/>
              <a:ahLst/>
              <a:rect l="l" t="t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95" name="CustomShape 27"/>
          <p:cNvSpPr/>
          <p:nvPr/>
        </p:nvSpPr>
        <p:spPr>
          <a:xfrm>
            <a:off x="0" y="0"/>
            <a:ext cx="182520" cy="6857640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38100" dir="5400000" dist="2556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96" name="PlaceHolder 28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520"/>
          </a:xfrm>
          <a:prstGeom prst="rect">
            <a:avLst/>
          </a:prstGeom>
        </p:spPr>
        <p:txBody>
          <a:bodyPr>
            <a:noAutofit/>
          </a:bodyPr>
          <a:p>
            <a:pPr>
              <a:lnSpc>
                <a:spcPct val="100000"/>
              </a:lnSpc>
            </a:pPr>
            <a:r>
              <a:rPr b="0" lang="en-US" sz="3600" spc="-1" strike="noStrike">
                <a:solidFill>
                  <a:srgbClr val="262626"/>
                </a:solidFill>
                <a:latin typeface="Century Gothic"/>
              </a:rPr>
              <a:t>Click to edit Master title style</a:t>
            </a:r>
            <a:endParaRPr b="0" lang="en-US" sz="36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97" name="PlaceHolder 29"/>
          <p:cNvSpPr>
            <a:spLocks noGrp="1"/>
          </p:cNvSpPr>
          <p:nvPr>
            <p:ph type="body"/>
          </p:nvPr>
        </p:nvSpPr>
        <p:spPr>
          <a:xfrm>
            <a:off x="2589120" y="2133720"/>
            <a:ext cx="8915040" cy="3777120"/>
          </a:xfrm>
          <a:prstGeom prst="rect">
            <a:avLst/>
          </a:prstGeom>
        </p:spPr>
        <p:txBody>
          <a:bodyPr>
            <a:noAutofit/>
          </a:bodyPr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b="0" lang="en-US" sz="1800" spc="-1" strike="noStrike">
                <a:solidFill>
                  <a:srgbClr val="404040"/>
                </a:solidFill>
                <a:latin typeface="Century Gothic"/>
              </a:rPr>
              <a:t>Click to edit Master text styles</a:t>
            </a:r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  <a:p>
            <a:pPr lvl="1" marL="743040" indent="-28548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b="0" lang="en-US" sz="1600" spc="-1" strike="noStrike">
                <a:solidFill>
                  <a:srgbClr val="404040"/>
                </a:solidFill>
                <a:latin typeface="Century Gothic"/>
              </a:rPr>
              <a:t>Second level</a:t>
            </a:r>
            <a:endParaRPr b="0" lang="en-US" sz="1600" spc="-1" strike="noStrike">
              <a:solidFill>
                <a:srgbClr val="404040"/>
              </a:solidFill>
              <a:latin typeface="Century Gothic"/>
            </a:endParaRPr>
          </a:p>
          <a:p>
            <a:pPr lvl="2" marL="1143000" indent="-22824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b="0" lang="en-US" sz="1400" spc="-1" strike="noStrike">
                <a:solidFill>
                  <a:srgbClr val="404040"/>
                </a:solidFill>
                <a:latin typeface="Century Gothic"/>
              </a:rPr>
              <a:t>Third level</a:t>
            </a:r>
            <a:endParaRPr b="0" lang="en-US" sz="1400" spc="-1" strike="noStrike">
              <a:solidFill>
                <a:srgbClr val="404040"/>
              </a:solidFill>
              <a:latin typeface="Century Gothic"/>
            </a:endParaRPr>
          </a:p>
          <a:p>
            <a:pPr lvl="3" marL="1600200" indent="-22824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b="0" lang="en-US" sz="1200" spc="-1" strike="noStrike">
                <a:solidFill>
                  <a:srgbClr val="404040"/>
                </a:solidFill>
                <a:latin typeface="Century Gothic"/>
              </a:rPr>
              <a:t>Fourth level</a:t>
            </a:r>
            <a:endParaRPr b="0" lang="en-US" sz="1200" spc="-1" strike="noStrike">
              <a:solidFill>
                <a:srgbClr val="404040"/>
              </a:solidFill>
              <a:latin typeface="Century Gothic"/>
            </a:endParaRPr>
          </a:p>
          <a:p>
            <a:pPr lvl="4" marL="2057400" indent="-22824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b="0" lang="en-US" sz="1200" spc="-1" strike="noStrike">
                <a:solidFill>
                  <a:srgbClr val="404040"/>
                </a:solidFill>
                <a:latin typeface="Century Gothic"/>
              </a:rPr>
              <a:t>Fifth level</a:t>
            </a:r>
            <a:endParaRPr b="0" lang="en-US" sz="12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98" name="PlaceHolder 30"/>
          <p:cNvSpPr>
            <a:spLocks noGrp="1"/>
          </p:cNvSpPr>
          <p:nvPr>
            <p:ph type="dt"/>
          </p:nvPr>
        </p:nvSpPr>
        <p:spPr>
          <a:xfrm>
            <a:off x="10361520" y="6130440"/>
            <a:ext cx="1145880" cy="3700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8065E25A-5AD7-4D04-A20B-8C03ED91CB7D}" type="datetime">
              <a:rPr b="0" lang="en-US" sz="900" spc="-1" strike="noStrike">
                <a:solidFill>
                  <a:srgbClr val="8b8b8b"/>
                </a:solidFill>
                <a:latin typeface="Century Gothic"/>
              </a:rPr>
              <a:t>2/19/21</a:t>
            </a:fld>
            <a:endParaRPr b="0" lang="en-IN" sz="900" spc="-1" strike="noStrike">
              <a:latin typeface="Times New Roman"/>
            </a:endParaRPr>
          </a:p>
        </p:txBody>
      </p:sp>
      <p:sp>
        <p:nvSpPr>
          <p:cNvPr id="99" name="PlaceHolder 31"/>
          <p:cNvSpPr>
            <a:spLocks noGrp="1"/>
          </p:cNvSpPr>
          <p:nvPr>
            <p:ph type="ftr"/>
          </p:nvPr>
        </p:nvSpPr>
        <p:spPr>
          <a:xfrm>
            <a:off x="2589120" y="6135840"/>
            <a:ext cx="761976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en-IN" sz="2400" spc="-1" strike="noStrike">
              <a:latin typeface="Times New Roman"/>
            </a:endParaRPr>
          </a:p>
        </p:txBody>
      </p:sp>
      <p:sp>
        <p:nvSpPr>
          <p:cNvPr id="100" name="CustomShape 32"/>
          <p:cNvSpPr/>
          <p:nvPr/>
        </p:nvSpPr>
        <p:spPr>
          <a:xfrm flipV="1">
            <a:off x="-3960" y="713880"/>
            <a:ext cx="1588320" cy="506880"/>
          </a:xfrm>
          <a:custGeom>
            <a:avLst/>
            <a:gdLst/>
            <a:ah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01" name="PlaceHolder 33"/>
          <p:cNvSpPr>
            <a:spLocks noGrp="1"/>
          </p:cNvSpPr>
          <p:nvPr>
            <p:ph type="sldNum"/>
          </p:nvPr>
        </p:nvSpPr>
        <p:spPr>
          <a:xfrm>
            <a:off x="531720" y="787680"/>
            <a:ext cx="77940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FAEBB61F-C7F4-4325-902B-C757D3804D32}" type="slidenum">
              <a:rPr b="0" lang="en-US" sz="2000" spc="-1" strike="noStrike">
                <a:solidFill>
                  <a:srgbClr val="feffff"/>
                </a:solidFill>
                <a:latin typeface="Century Gothic"/>
              </a:rPr>
              <a:t>&lt;number&gt;</a:t>
            </a:fld>
            <a:endParaRPr b="0" lang="en-IN" sz="20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9.wmf"/><Relationship Id="rId2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image" Target="../media/image10.png"/><Relationship Id="rId2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image" Target="../media/image11.png"/><Relationship Id="rId2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TextShape 1"/>
          <p:cNvSpPr txBox="1"/>
          <p:nvPr/>
        </p:nvSpPr>
        <p:spPr>
          <a:xfrm>
            <a:off x="2589120" y="2514600"/>
            <a:ext cx="8915040" cy="226260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>
              <a:lnSpc>
                <a:spcPct val="100000"/>
              </a:lnSpc>
            </a:pPr>
            <a:r>
              <a:rPr b="0" lang="en-US" sz="5400" spc="-1" strike="noStrike">
                <a:solidFill>
                  <a:srgbClr val="262626"/>
                </a:solidFill>
                <a:latin typeface="Century Gothic"/>
              </a:rPr>
              <a:t>ERD to Relational Schema</a:t>
            </a:r>
            <a:endParaRPr b="0" lang="en-US" sz="54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39" name="TextShape 2"/>
          <p:cNvSpPr txBox="1"/>
          <p:nvPr/>
        </p:nvSpPr>
        <p:spPr>
          <a:xfrm>
            <a:off x="2589120" y="4777200"/>
            <a:ext cx="8915040" cy="112608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endParaRPr b="0" lang="en-IN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endParaRPr b="0" lang="en-IN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TextShape 1"/>
          <p:cNvSpPr txBox="1"/>
          <p:nvPr/>
        </p:nvSpPr>
        <p:spPr>
          <a:xfrm>
            <a:off x="2593080" y="624240"/>
            <a:ext cx="8911440" cy="128052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>
              <a:lnSpc>
                <a:spcPct val="100000"/>
              </a:lnSpc>
            </a:pPr>
            <a:r>
              <a:rPr b="0" lang="en-US" sz="3600" spc="-1" strike="noStrike">
                <a:solidFill>
                  <a:srgbClr val="262626"/>
                </a:solidFill>
                <a:latin typeface="Century Gothic"/>
              </a:rPr>
              <a:t>Exercise 1</a:t>
            </a:r>
            <a:endParaRPr b="0" lang="en-US" sz="3600" spc="-1" strike="noStrike">
              <a:solidFill>
                <a:srgbClr val="000000"/>
              </a:solidFill>
              <a:latin typeface="Century Gothic"/>
            </a:endParaRPr>
          </a:p>
        </p:txBody>
      </p:sp>
      <p:pic>
        <p:nvPicPr>
          <p:cNvPr id="165" name="Content Placeholder 3" descr=""/>
          <p:cNvPicPr/>
          <p:nvPr/>
        </p:nvPicPr>
        <p:blipFill>
          <a:blip r:embed="rId1"/>
          <a:stretch/>
        </p:blipFill>
        <p:spPr>
          <a:xfrm>
            <a:off x="590040" y="1458720"/>
            <a:ext cx="6986160" cy="4832640"/>
          </a:xfrm>
          <a:prstGeom prst="rect">
            <a:avLst/>
          </a:prstGeom>
          <a:ln>
            <a:noFill/>
          </a:ln>
        </p:spPr>
      </p:pic>
      <p:sp>
        <p:nvSpPr>
          <p:cNvPr id="166" name="CustomShape 2"/>
          <p:cNvSpPr/>
          <p:nvPr/>
        </p:nvSpPr>
        <p:spPr>
          <a:xfrm>
            <a:off x="6778440" y="3082680"/>
            <a:ext cx="6095520" cy="1552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2400" spc="-1" strike="noStrike">
                <a:solidFill>
                  <a:srgbClr val="000000"/>
                </a:solidFill>
                <a:latin typeface="Times New Roman"/>
              </a:rPr>
              <a:t>Customers(SSN,name,addr,phone);</a:t>
            </a:r>
            <a:endParaRPr b="0" lang="en-IN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2400" spc="-1" strike="noStrike">
                <a:solidFill>
                  <a:srgbClr val="000000"/>
                </a:solidFill>
                <a:latin typeface="Times New Roman"/>
              </a:rPr>
              <a:t>Flights(number,day,aircraft)</a:t>
            </a:r>
            <a:endParaRPr b="0" lang="en-IN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2400" spc="-1" strike="noStrike">
                <a:solidFill>
                  <a:srgbClr val="000000"/>
                </a:solidFill>
                <a:latin typeface="Times New Roman"/>
              </a:rPr>
              <a:t>Bookings(SSN, number, day, row, seat)</a:t>
            </a:r>
            <a:endParaRPr b="0" lang="en-IN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TextShape 1"/>
          <p:cNvSpPr txBox="1"/>
          <p:nvPr/>
        </p:nvSpPr>
        <p:spPr>
          <a:xfrm>
            <a:off x="2593080" y="624240"/>
            <a:ext cx="8911440" cy="128052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>
              <a:lnSpc>
                <a:spcPct val="100000"/>
              </a:lnSpc>
            </a:pPr>
            <a:r>
              <a:rPr b="0" lang="en-US" sz="3600" spc="-1" strike="noStrike">
                <a:solidFill>
                  <a:srgbClr val="262626"/>
                </a:solidFill>
                <a:latin typeface="Century Gothic"/>
              </a:rPr>
              <a:t>Exercise 2</a:t>
            </a:r>
            <a:endParaRPr b="0" lang="en-US" sz="3600" spc="-1" strike="noStrike">
              <a:solidFill>
                <a:srgbClr val="000000"/>
              </a:solidFill>
              <a:latin typeface="Century Gothic"/>
            </a:endParaRPr>
          </a:p>
        </p:txBody>
      </p:sp>
      <p:pic>
        <p:nvPicPr>
          <p:cNvPr id="168" name="Content Placeholder 3" descr=""/>
          <p:cNvPicPr/>
          <p:nvPr/>
        </p:nvPicPr>
        <p:blipFill>
          <a:blip r:embed="rId1"/>
          <a:stretch/>
        </p:blipFill>
        <p:spPr>
          <a:xfrm>
            <a:off x="695880" y="1470960"/>
            <a:ext cx="6673320" cy="4350960"/>
          </a:xfrm>
          <a:prstGeom prst="rect">
            <a:avLst/>
          </a:prstGeom>
          <a:ln>
            <a:noFill/>
          </a:ln>
        </p:spPr>
      </p:pic>
      <p:sp>
        <p:nvSpPr>
          <p:cNvPr id="169" name="CustomShape 2"/>
          <p:cNvSpPr/>
          <p:nvPr/>
        </p:nvSpPr>
        <p:spPr>
          <a:xfrm>
            <a:off x="6316200" y="1899720"/>
            <a:ext cx="6095520" cy="1614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2000" spc="-1" strike="noStrike">
                <a:solidFill>
                  <a:srgbClr val="000000"/>
                </a:solidFill>
                <a:latin typeface="Times New Roman"/>
              </a:rPr>
              <a:t>Stars(name,addr);</a:t>
            </a:r>
            <a:endParaRPr b="0" lang="en-IN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2000" spc="-1" strike="noStrike">
                <a:solidFill>
                  <a:srgbClr val="000000"/>
                </a:solidFill>
                <a:latin typeface="Times New Roman"/>
              </a:rPr>
              <a:t>Studios(name,addr);</a:t>
            </a:r>
            <a:endParaRPr b="0" lang="en-IN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2000" spc="-1" strike="noStrike">
                <a:solidFill>
                  <a:srgbClr val="000000"/>
                </a:solidFill>
                <a:latin typeface="Times New Roman"/>
              </a:rPr>
              <a:t>Movies(title,year,length,genre);</a:t>
            </a:r>
            <a:endParaRPr b="0" lang="en-IN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2000" spc="-1" strike="noStrike">
                <a:solidFill>
                  <a:srgbClr val="000000"/>
                </a:solidFill>
                <a:latin typeface="Times New Roman"/>
              </a:rPr>
              <a:t>Contracts(StartName,studiosName,titile,year,salary</a:t>
            </a:r>
            <a:r>
              <a:rPr b="0" lang="en-US" sz="1800" spc="-1" strike="noStrike">
                <a:solidFill>
                  <a:srgbClr val="000000"/>
                </a:solidFill>
                <a:latin typeface="Times New Roman"/>
              </a:rPr>
              <a:t>).</a:t>
            </a:r>
            <a:endParaRPr b="0" lang="en-IN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TextShape 1"/>
          <p:cNvSpPr txBox="1"/>
          <p:nvPr/>
        </p:nvSpPr>
        <p:spPr>
          <a:xfrm>
            <a:off x="2593080" y="624240"/>
            <a:ext cx="8911440" cy="128052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>
              <a:lnSpc>
                <a:spcPct val="100000"/>
              </a:lnSpc>
            </a:pPr>
            <a:r>
              <a:rPr b="0" lang="en-US" sz="3600" spc="-1" strike="noStrike">
                <a:solidFill>
                  <a:srgbClr val="262626"/>
                </a:solidFill>
                <a:latin typeface="Century Gothic"/>
              </a:rPr>
              <a:t>Exercise 3</a:t>
            </a:r>
            <a:endParaRPr b="0" lang="en-US" sz="3600" spc="-1" strike="noStrike">
              <a:solidFill>
                <a:srgbClr val="000000"/>
              </a:solidFill>
              <a:latin typeface="Century Gothic"/>
            </a:endParaRPr>
          </a:p>
        </p:txBody>
      </p:sp>
      <p:pic>
        <p:nvPicPr>
          <p:cNvPr id="171" name="Content Placeholder 3" descr=""/>
          <p:cNvPicPr/>
          <p:nvPr/>
        </p:nvPicPr>
        <p:blipFill>
          <a:blip r:embed="rId1"/>
          <a:stretch/>
        </p:blipFill>
        <p:spPr>
          <a:xfrm>
            <a:off x="315000" y="1263600"/>
            <a:ext cx="6444720" cy="4563720"/>
          </a:xfrm>
          <a:prstGeom prst="rect">
            <a:avLst/>
          </a:prstGeom>
          <a:ln>
            <a:noFill/>
          </a:ln>
        </p:spPr>
      </p:pic>
      <p:sp>
        <p:nvSpPr>
          <p:cNvPr id="172" name="CustomShape 2"/>
          <p:cNvSpPr/>
          <p:nvPr/>
        </p:nvSpPr>
        <p:spPr>
          <a:xfrm>
            <a:off x="6760080" y="1537920"/>
            <a:ext cx="6095520" cy="2284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815e38"/>
                </a:solidFill>
                <a:latin typeface="Arial"/>
              </a:rPr>
              <a:t>Company( </a:t>
            </a:r>
            <a:r>
              <a:rPr b="0" lang="en-US" sz="1800" spc="-1" strike="noStrike" u="sng">
                <a:solidFill>
                  <a:srgbClr val="815e38"/>
                </a:solidFill>
                <a:uFillTx/>
                <a:latin typeface="Arial"/>
              </a:rPr>
              <a:t>CompanyID</a:t>
            </a:r>
            <a:r>
              <a:rPr b="0" lang="en-US" sz="1800" spc="-1" strike="noStrike">
                <a:solidFill>
                  <a:srgbClr val="815e38"/>
                </a:solidFill>
                <a:latin typeface="Arial"/>
              </a:rPr>
              <a:t>)</a:t>
            </a:r>
            <a:br/>
            <a:r>
              <a:rPr b="0" lang="en-US" sz="1800" spc="-1" strike="noStrike">
                <a:solidFill>
                  <a:srgbClr val="815e38"/>
                </a:solidFill>
                <a:latin typeface="Arial"/>
              </a:rPr>
              <a:t>Staff( </a:t>
            </a:r>
            <a:r>
              <a:rPr b="0" lang="en-US" sz="1800" spc="-1" strike="noStrike" u="sng">
                <a:solidFill>
                  <a:srgbClr val="815e38"/>
                </a:solidFill>
                <a:uFillTx/>
                <a:latin typeface="Arial"/>
              </a:rPr>
              <a:t>StaffID</a:t>
            </a:r>
            <a:r>
              <a:rPr b="0" lang="en-US" sz="1800" spc="-1" strike="noStrike">
                <a:solidFill>
                  <a:srgbClr val="815e38"/>
                </a:solidFill>
                <a:latin typeface="Arial"/>
              </a:rPr>
              <a:t> , dob , address ,name,  </a:t>
            </a:r>
            <a:r>
              <a:rPr b="1" i="1" lang="en-US" sz="1800" spc="-1" strike="noStrike">
                <a:solidFill>
                  <a:srgbClr val="815e38"/>
                </a:solidFill>
                <a:latin typeface="georgia"/>
              </a:rPr>
              <a:t>WifeID</a:t>
            </a:r>
            <a:r>
              <a:rPr b="0" lang="en-US" sz="1800" spc="-1" strike="noStrike">
                <a:solidFill>
                  <a:srgbClr val="815e38"/>
                </a:solidFill>
                <a:latin typeface="Arial"/>
              </a:rPr>
              <a:t>)</a:t>
            </a:r>
            <a:br/>
            <a:r>
              <a:rPr b="0" lang="en-US" sz="1800" spc="-1" strike="noStrike">
                <a:solidFill>
                  <a:srgbClr val="815e38"/>
                </a:solidFill>
                <a:latin typeface="Arial"/>
              </a:rPr>
              <a:t>Child( </a:t>
            </a:r>
            <a:r>
              <a:rPr b="0" lang="en-US" sz="1800" spc="-1" strike="noStrike" u="sng">
                <a:solidFill>
                  <a:srgbClr val="815e38"/>
                </a:solidFill>
                <a:uFillTx/>
                <a:latin typeface="Arial"/>
              </a:rPr>
              <a:t>ChildID</a:t>
            </a:r>
            <a:r>
              <a:rPr b="0" lang="en-US" sz="1800" spc="-1" strike="noStrike">
                <a:solidFill>
                  <a:srgbClr val="815e38"/>
                </a:solidFill>
                <a:latin typeface="Arial"/>
              </a:rPr>
              <a:t> , name ,</a:t>
            </a:r>
            <a:r>
              <a:rPr b="1" i="1" lang="en-US" sz="1800" spc="-1" strike="noStrike">
                <a:solidFill>
                  <a:srgbClr val="815e38"/>
                </a:solidFill>
                <a:latin typeface="georgia"/>
              </a:rPr>
              <a:t> StaffID</a:t>
            </a:r>
            <a:r>
              <a:rPr b="0" lang="en-US" sz="1800" spc="-1" strike="noStrike">
                <a:solidFill>
                  <a:srgbClr val="815e38"/>
                </a:solidFill>
                <a:latin typeface="Arial"/>
              </a:rPr>
              <a:t> )</a:t>
            </a:r>
            <a:br/>
            <a:r>
              <a:rPr b="0" lang="en-US" sz="1800" spc="-1" strike="noStrike">
                <a:solidFill>
                  <a:srgbClr val="815e38"/>
                </a:solidFill>
                <a:latin typeface="Arial"/>
              </a:rPr>
              <a:t>Wife ( </a:t>
            </a:r>
            <a:r>
              <a:rPr b="0" lang="en-US" sz="1800" spc="-1" strike="noStrike" u="sng">
                <a:solidFill>
                  <a:srgbClr val="815e38"/>
                </a:solidFill>
                <a:uFillTx/>
                <a:latin typeface="Arial"/>
              </a:rPr>
              <a:t>WifeID</a:t>
            </a:r>
            <a:r>
              <a:rPr b="0" lang="en-US" sz="1800" spc="-1" strike="noStrike">
                <a:solidFill>
                  <a:srgbClr val="815e38"/>
                </a:solidFill>
                <a:latin typeface="Arial"/>
              </a:rPr>
              <a:t> , name )</a:t>
            </a:r>
            <a:br/>
            <a:r>
              <a:rPr b="0" lang="en-US" sz="1800" spc="-1" strike="noStrike">
                <a:solidFill>
                  <a:srgbClr val="815e38"/>
                </a:solidFill>
                <a:latin typeface="Arial"/>
              </a:rPr>
              <a:t>Phone(</a:t>
            </a:r>
            <a:r>
              <a:rPr b="0" lang="en-US" sz="1800" spc="-1" strike="noStrike" u="sng">
                <a:solidFill>
                  <a:srgbClr val="815e38"/>
                </a:solidFill>
                <a:uFillTx/>
                <a:latin typeface="Arial"/>
              </a:rPr>
              <a:t>PhoneID</a:t>
            </a:r>
            <a:r>
              <a:rPr b="0" lang="en-US" sz="1800" spc="-1" strike="noStrike">
                <a:solidFill>
                  <a:srgbClr val="815e38"/>
                </a:solidFill>
                <a:latin typeface="Arial"/>
              </a:rPr>
              <a:t> , phoneNumber , </a:t>
            </a:r>
            <a:r>
              <a:rPr b="1" i="1" lang="en-US" sz="1800" spc="-1" strike="noStrike">
                <a:solidFill>
                  <a:srgbClr val="815e38"/>
                </a:solidFill>
                <a:latin typeface="georgia"/>
              </a:rPr>
              <a:t>StaffID</a:t>
            </a:r>
            <a:r>
              <a:rPr b="0" lang="en-US" sz="1800" spc="-1" strike="noStrike">
                <a:solidFill>
                  <a:srgbClr val="815e38"/>
                </a:solidFill>
                <a:latin typeface="Arial"/>
              </a:rPr>
              <a:t>)</a:t>
            </a:r>
            <a:br/>
            <a:r>
              <a:rPr b="0" lang="en-US" sz="1800" spc="-1" strike="noStrike">
                <a:solidFill>
                  <a:srgbClr val="815e38"/>
                </a:solidFill>
                <a:latin typeface="Arial"/>
              </a:rPr>
              <a:t>Task ( </a:t>
            </a:r>
            <a:r>
              <a:rPr b="0" lang="en-US" sz="1800" spc="-1" strike="noStrike" u="sng">
                <a:solidFill>
                  <a:srgbClr val="815e38"/>
                </a:solidFill>
                <a:uFillTx/>
                <a:latin typeface="Arial"/>
              </a:rPr>
              <a:t>TaskID</a:t>
            </a:r>
            <a:r>
              <a:rPr b="0" lang="en-US" sz="1800" spc="-1" strike="noStrike">
                <a:solidFill>
                  <a:srgbClr val="815e38"/>
                </a:solidFill>
                <a:latin typeface="Arial"/>
              </a:rPr>
              <a:t> , description)</a:t>
            </a:r>
            <a:br/>
            <a:r>
              <a:rPr b="0" lang="en-US" sz="1800" spc="-1" strike="noStrike">
                <a:solidFill>
                  <a:srgbClr val="815e38"/>
                </a:solidFill>
                <a:latin typeface="Arial"/>
              </a:rPr>
              <a:t>Work(</a:t>
            </a:r>
            <a:r>
              <a:rPr b="0" lang="en-US" sz="1800" spc="-1" strike="noStrike" u="sng">
                <a:solidFill>
                  <a:srgbClr val="815e38"/>
                </a:solidFill>
                <a:uFillTx/>
                <a:latin typeface="Arial"/>
              </a:rPr>
              <a:t>WorkID</a:t>
            </a:r>
            <a:r>
              <a:rPr b="0" lang="en-US" sz="1800" spc="-1" strike="noStrike">
                <a:solidFill>
                  <a:srgbClr val="815e38"/>
                </a:solidFill>
                <a:latin typeface="Arial"/>
              </a:rPr>
              <a:t> , </a:t>
            </a:r>
            <a:r>
              <a:rPr b="1" i="1" lang="en-US" sz="1800" spc="-1" strike="noStrike">
                <a:solidFill>
                  <a:srgbClr val="815e38"/>
                </a:solidFill>
                <a:latin typeface="georgia"/>
              </a:rPr>
              <a:t>CompanyID , StaffID</a:t>
            </a:r>
            <a:r>
              <a:rPr b="1" lang="en-US" sz="1800" spc="-1" strike="noStrike">
                <a:solidFill>
                  <a:srgbClr val="815e38"/>
                </a:solidFill>
                <a:latin typeface="Arial"/>
              </a:rPr>
              <a:t> </a:t>
            </a:r>
            <a:r>
              <a:rPr b="0" lang="en-US" sz="1800" spc="-1" strike="noStrike">
                <a:solidFill>
                  <a:srgbClr val="815e38"/>
                </a:solidFill>
                <a:latin typeface="Arial"/>
              </a:rPr>
              <a:t>, since )</a:t>
            </a:r>
            <a:br/>
            <a:r>
              <a:rPr b="0" lang="en-US" sz="1800" spc="-1" strike="noStrike">
                <a:solidFill>
                  <a:srgbClr val="815e38"/>
                </a:solidFill>
                <a:latin typeface="Arial"/>
              </a:rPr>
              <a:t>Perform(</a:t>
            </a:r>
            <a:r>
              <a:rPr b="0" lang="en-US" sz="1800" spc="-1" strike="noStrike" u="sng">
                <a:solidFill>
                  <a:srgbClr val="815e38"/>
                </a:solidFill>
                <a:uFillTx/>
                <a:latin typeface="Arial"/>
              </a:rPr>
              <a:t>PerformID</a:t>
            </a:r>
            <a:r>
              <a:rPr b="0" lang="en-US" sz="1800" spc="-1" strike="noStrike">
                <a:solidFill>
                  <a:srgbClr val="815e38"/>
                </a:solidFill>
                <a:latin typeface="Arial"/>
              </a:rPr>
              <a:t> , </a:t>
            </a:r>
            <a:r>
              <a:rPr b="1" i="1" lang="en-US" sz="1800" spc="-1" strike="noStrike">
                <a:solidFill>
                  <a:srgbClr val="815e38"/>
                </a:solidFill>
                <a:latin typeface="georgia"/>
              </a:rPr>
              <a:t>StaffID , TaskID</a:t>
            </a:r>
            <a:r>
              <a:rPr b="1" lang="en-US" sz="1800" spc="-1" strike="noStrike">
                <a:solidFill>
                  <a:srgbClr val="815e38"/>
                </a:solidFill>
                <a:latin typeface="Arial"/>
              </a:rPr>
              <a:t> </a:t>
            </a:r>
            <a:r>
              <a:rPr b="0" lang="en-US" sz="1800" spc="-1" strike="noStrike">
                <a:solidFill>
                  <a:srgbClr val="815e38"/>
                </a:solidFill>
                <a:latin typeface="Arial"/>
              </a:rPr>
              <a:t>)</a:t>
            </a:r>
            <a:endParaRPr b="0" lang="en-IN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TextShape 1"/>
          <p:cNvSpPr txBox="1"/>
          <p:nvPr/>
        </p:nvSpPr>
        <p:spPr>
          <a:xfrm>
            <a:off x="2593080" y="624240"/>
            <a:ext cx="8911440" cy="128052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>
              <a:lnSpc>
                <a:spcPct val="100000"/>
              </a:lnSpc>
            </a:pPr>
            <a:r>
              <a:rPr b="0" lang="en-US" sz="3600" spc="-1" strike="noStrike">
                <a:solidFill>
                  <a:srgbClr val="262626"/>
                </a:solidFill>
                <a:latin typeface="Century Gothic"/>
              </a:rPr>
              <a:t>Exercise 4</a:t>
            </a:r>
            <a:endParaRPr b="0" lang="en-US" sz="3600" spc="-1" strike="noStrike">
              <a:solidFill>
                <a:srgbClr val="000000"/>
              </a:solidFill>
              <a:latin typeface="Century Gothic"/>
            </a:endParaRPr>
          </a:p>
        </p:txBody>
      </p:sp>
      <p:pic>
        <p:nvPicPr>
          <p:cNvPr id="174" name="Picture 2" descr="Image result for erd to relational model rules"/>
          <p:cNvPicPr/>
          <p:nvPr/>
        </p:nvPicPr>
        <p:blipFill>
          <a:blip r:embed="rId1"/>
          <a:stretch/>
        </p:blipFill>
        <p:spPr>
          <a:xfrm>
            <a:off x="838080" y="2050560"/>
            <a:ext cx="8244000" cy="417240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Shape 1"/>
          <p:cNvSpPr txBox="1"/>
          <p:nvPr/>
        </p:nvSpPr>
        <p:spPr>
          <a:xfrm>
            <a:off x="2593080" y="624240"/>
            <a:ext cx="8911440" cy="128052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>
              <a:lnSpc>
                <a:spcPct val="100000"/>
              </a:lnSpc>
            </a:pPr>
            <a:r>
              <a:rPr b="0" lang="en-US" sz="3600" spc="-1" strike="noStrike">
                <a:solidFill>
                  <a:srgbClr val="262626"/>
                </a:solidFill>
                <a:latin typeface="Century Gothic"/>
              </a:rPr>
              <a:t>1. </a:t>
            </a:r>
            <a:r>
              <a:rPr b="1" lang="en-US" sz="3600" spc="-1" strike="noStrike">
                <a:solidFill>
                  <a:srgbClr val="262626"/>
                </a:solidFill>
                <a:latin typeface="Century Gothic"/>
              </a:rPr>
              <a:t>Entities and Simple Attributes:</a:t>
            </a:r>
            <a:endParaRPr b="0" lang="en-US" sz="36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41" name="TextShape 2"/>
          <p:cNvSpPr txBox="1"/>
          <p:nvPr/>
        </p:nvSpPr>
        <p:spPr>
          <a:xfrm>
            <a:off x="2589120" y="2133720"/>
            <a:ext cx="8915040" cy="377712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b="0" lang="en-US" sz="1800" spc="-1" strike="noStrike">
                <a:solidFill>
                  <a:srgbClr val="404040"/>
                </a:solidFill>
                <a:latin typeface="Century Gothic"/>
              </a:rPr>
              <a:t>An entity type within ER diagram is turned into a table.</a:t>
            </a:r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b="0" lang="en-US" sz="1800" spc="-1" strike="noStrike">
                <a:solidFill>
                  <a:srgbClr val="404040"/>
                </a:solidFill>
                <a:latin typeface="Century Gothic"/>
              </a:rPr>
              <a:t>Each attribute turns into a column (attribute) in the table.</a:t>
            </a:r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0" lang="en-US" sz="1800" spc="-1" strike="noStrike">
                <a:solidFill>
                  <a:srgbClr val="404040"/>
                </a:solidFill>
                <a:latin typeface="Century Gothic"/>
              </a:rPr>
              <a:t>Persons( </a:t>
            </a:r>
            <a:r>
              <a:rPr b="0" lang="en-US" sz="1800" spc="-1" strike="noStrike" u="sng">
                <a:solidFill>
                  <a:srgbClr val="404040"/>
                </a:solidFill>
                <a:uFillTx/>
                <a:latin typeface="Century Gothic"/>
              </a:rPr>
              <a:t>personid</a:t>
            </a:r>
            <a:r>
              <a:rPr b="0" lang="en-US" sz="1800" spc="-1" strike="noStrike">
                <a:solidFill>
                  <a:srgbClr val="404040"/>
                </a:solidFill>
                <a:latin typeface="Century Gothic"/>
              </a:rPr>
              <a:t> , name, lastname, email, phone )</a:t>
            </a:r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</p:txBody>
      </p:sp>
      <p:pic>
        <p:nvPicPr>
          <p:cNvPr id="142" name="Picture 3" descr=""/>
          <p:cNvPicPr/>
          <p:nvPr/>
        </p:nvPicPr>
        <p:blipFill>
          <a:blip r:embed="rId1"/>
          <a:stretch/>
        </p:blipFill>
        <p:spPr>
          <a:xfrm>
            <a:off x="2921040" y="2969280"/>
            <a:ext cx="4447800" cy="150444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TextShape 1"/>
          <p:cNvSpPr txBox="1"/>
          <p:nvPr/>
        </p:nvSpPr>
        <p:spPr>
          <a:xfrm>
            <a:off x="2593080" y="624240"/>
            <a:ext cx="8911440" cy="128052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>
              <a:lnSpc>
                <a:spcPct val="100000"/>
              </a:lnSpc>
            </a:pPr>
            <a:r>
              <a:rPr b="1" lang="en-US" sz="3600" spc="-1" strike="noStrike">
                <a:solidFill>
                  <a:srgbClr val="262626"/>
                </a:solidFill>
                <a:latin typeface="Century Gothic"/>
              </a:rPr>
              <a:t>2. Multi-Valued and Composite  Attributes</a:t>
            </a:r>
            <a:endParaRPr b="0" lang="en-US" sz="36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44" name="TextShape 2"/>
          <p:cNvSpPr txBox="1"/>
          <p:nvPr/>
        </p:nvSpPr>
        <p:spPr>
          <a:xfrm>
            <a:off x="2589120" y="2133720"/>
            <a:ext cx="8915040" cy="37771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>
              <a:lnSpc>
                <a:spcPct val="100000"/>
              </a:lnSpc>
              <a:spcBef>
                <a:spcPts val="1001"/>
              </a:spcBef>
            </a:pPr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b="0" lang="en-US" sz="1800" spc="-1" strike="noStrike">
                <a:solidFill>
                  <a:srgbClr val="404040"/>
                </a:solidFill>
                <a:latin typeface="Century Gothic"/>
              </a:rPr>
              <a:t>1. Create a table for the attribute. 2. Add the primary (id) column of the parent entity as a foreign key within the new table </a:t>
            </a:r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b="0" lang="en-US" sz="1800" spc="-1" strike="noStrike">
                <a:solidFill>
                  <a:srgbClr val="404040"/>
                </a:solidFill>
                <a:latin typeface="Century Gothic"/>
              </a:rPr>
              <a:t>Persons( </a:t>
            </a:r>
            <a:r>
              <a:rPr b="0" lang="en-US" sz="1800" spc="-1" strike="noStrike" u="sng">
                <a:solidFill>
                  <a:srgbClr val="404040"/>
                </a:solidFill>
                <a:uFillTx/>
                <a:latin typeface="Century Gothic"/>
              </a:rPr>
              <a:t>personid</a:t>
            </a:r>
            <a:r>
              <a:rPr b="0" lang="en-US" sz="1800" spc="-1" strike="noStrike">
                <a:solidFill>
                  <a:srgbClr val="404040"/>
                </a:solidFill>
                <a:latin typeface="Century Gothic"/>
              </a:rPr>
              <a:t> , name)</a:t>
            </a:r>
            <a:br/>
            <a:r>
              <a:rPr b="0" lang="en-US" sz="1800" spc="-1" strike="noStrike">
                <a:solidFill>
                  <a:srgbClr val="404040"/>
                </a:solidFill>
                <a:latin typeface="Century Gothic"/>
              </a:rPr>
              <a:t>Phones ( </a:t>
            </a:r>
            <a:r>
              <a:rPr b="0" lang="en-US" sz="1800" spc="-1" strike="noStrike" u="sng">
                <a:solidFill>
                  <a:srgbClr val="404040"/>
                </a:solidFill>
                <a:uFillTx/>
                <a:latin typeface="Century Gothic"/>
              </a:rPr>
              <a:t>phoneid</a:t>
            </a:r>
            <a:r>
              <a:rPr b="0" lang="en-US" sz="1800" spc="-1" strike="noStrike">
                <a:solidFill>
                  <a:srgbClr val="404040"/>
                </a:solidFill>
                <a:latin typeface="Century Gothic"/>
              </a:rPr>
              <a:t> , </a:t>
            </a:r>
            <a:r>
              <a:rPr b="1" i="1" lang="en-US" sz="1800" spc="-1" strike="noStrike">
                <a:solidFill>
                  <a:srgbClr val="404040"/>
                </a:solidFill>
                <a:latin typeface="Century Gothic"/>
              </a:rPr>
              <a:t>personid</a:t>
            </a:r>
            <a:r>
              <a:rPr b="0" lang="en-US" sz="1800" spc="-1" strike="noStrike">
                <a:solidFill>
                  <a:srgbClr val="404040"/>
                </a:solidFill>
                <a:latin typeface="Century Gothic"/>
              </a:rPr>
              <a:t>, phone )</a:t>
            </a:r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</p:txBody>
      </p:sp>
      <p:pic>
        <p:nvPicPr>
          <p:cNvPr id="145" name="Picture 3" descr=""/>
          <p:cNvPicPr/>
          <p:nvPr/>
        </p:nvPicPr>
        <p:blipFill>
          <a:blip r:embed="rId1"/>
          <a:stretch/>
        </p:blipFill>
        <p:spPr>
          <a:xfrm>
            <a:off x="2769840" y="4272480"/>
            <a:ext cx="4457520" cy="79992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TextShape 1"/>
          <p:cNvSpPr txBox="1"/>
          <p:nvPr/>
        </p:nvSpPr>
        <p:spPr>
          <a:xfrm>
            <a:off x="2593080" y="624240"/>
            <a:ext cx="8911440" cy="128052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>
              <a:lnSpc>
                <a:spcPct val="100000"/>
              </a:lnSpc>
            </a:pPr>
            <a:r>
              <a:rPr b="0" lang="en-US" sz="3600" spc="-1" strike="noStrike">
                <a:solidFill>
                  <a:srgbClr val="262626"/>
                </a:solidFill>
                <a:latin typeface="Century Gothic"/>
              </a:rPr>
              <a:t>Derived Attribute</a:t>
            </a:r>
            <a:endParaRPr b="0" lang="en-US" sz="36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47" name="TextShape 2"/>
          <p:cNvSpPr txBox="1"/>
          <p:nvPr/>
        </p:nvSpPr>
        <p:spPr>
          <a:xfrm>
            <a:off x="2129040" y="1825560"/>
            <a:ext cx="6959880" cy="364680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b="0" lang="en-US" sz="1800" spc="-1" strike="noStrike">
                <a:solidFill>
                  <a:srgbClr val="404040"/>
                </a:solidFill>
                <a:latin typeface="Century Gothic"/>
              </a:rPr>
              <a:t>Derived attribute can be calculated at any point of time. Hence we need not create a column for this attribute. It reduces the duplicity in the database.</a:t>
            </a:r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TextShape 1"/>
          <p:cNvSpPr txBox="1"/>
          <p:nvPr/>
        </p:nvSpPr>
        <p:spPr>
          <a:xfrm>
            <a:off x="2593080" y="624240"/>
            <a:ext cx="8911440" cy="128052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>
              <a:lnSpc>
                <a:spcPct val="100000"/>
              </a:lnSpc>
            </a:pPr>
            <a:r>
              <a:rPr b="1" lang="en-US" sz="3600" spc="-1" strike="noStrike">
                <a:solidFill>
                  <a:srgbClr val="262626"/>
                </a:solidFill>
                <a:latin typeface="Century Gothic"/>
              </a:rPr>
              <a:t>1:1 Relationships</a:t>
            </a:r>
            <a:endParaRPr b="0" lang="en-US" sz="36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49" name="TextShape 2"/>
          <p:cNvSpPr txBox="1"/>
          <p:nvPr/>
        </p:nvSpPr>
        <p:spPr>
          <a:xfrm>
            <a:off x="2589120" y="2133720"/>
            <a:ext cx="8915040" cy="377712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89000"/>
          </a:bodyPr>
          <a:p>
            <a:pPr>
              <a:lnSpc>
                <a:spcPct val="100000"/>
              </a:lnSpc>
              <a:spcBef>
                <a:spcPts val="1001"/>
              </a:spcBef>
            </a:pPr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b="0" lang="en-US" sz="1800" spc="-1" strike="noStrike">
                <a:solidFill>
                  <a:srgbClr val="404040"/>
                </a:solidFill>
                <a:latin typeface="Century Gothic"/>
              </a:rPr>
              <a:t>Persons( </a:t>
            </a:r>
            <a:r>
              <a:rPr b="0" lang="en-US" sz="1800" spc="-1" strike="noStrike" u="sng">
                <a:solidFill>
                  <a:srgbClr val="404040"/>
                </a:solidFill>
                <a:uFillTx/>
                <a:latin typeface="Century Gothic"/>
              </a:rPr>
              <a:t>personid</a:t>
            </a:r>
            <a:r>
              <a:rPr b="0" lang="en-US" sz="1800" spc="-1" strike="noStrike">
                <a:solidFill>
                  <a:srgbClr val="404040"/>
                </a:solidFill>
                <a:latin typeface="Century Gothic"/>
              </a:rPr>
              <a:t> , name, lastname, email, phone , </a:t>
            </a:r>
            <a:r>
              <a:rPr b="1" i="1" lang="en-US" sz="1800" spc="-1" strike="noStrike">
                <a:solidFill>
                  <a:srgbClr val="404040"/>
                </a:solidFill>
                <a:latin typeface="Century Gothic"/>
              </a:rPr>
              <a:t>wifeid</a:t>
            </a:r>
            <a:r>
              <a:rPr b="0" lang="en-US" sz="1800" spc="-1" strike="noStrike">
                <a:solidFill>
                  <a:srgbClr val="404040"/>
                </a:solidFill>
                <a:latin typeface="Century Gothic"/>
              </a:rPr>
              <a:t> )</a:t>
            </a:r>
            <a:br/>
            <a:r>
              <a:rPr b="0" lang="en-US" sz="1800" spc="-1" strike="noStrike">
                <a:solidFill>
                  <a:srgbClr val="404040"/>
                </a:solidFill>
                <a:latin typeface="Century Gothic"/>
              </a:rPr>
              <a:t>Wife ( </a:t>
            </a:r>
            <a:r>
              <a:rPr b="0" lang="en-US" sz="1800" spc="-1" strike="noStrike" u="sng">
                <a:solidFill>
                  <a:srgbClr val="404040"/>
                </a:solidFill>
                <a:uFillTx/>
                <a:latin typeface="Century Gothic"/>
              </a:rPr>
              <a:t>wifeid</a:t>
            </a:r>
            <a:r>
              <a:rPr b="0" lang="en-US" sz="1800" spc="-1" strike="noStrike">
                <a:solidFill>
                  <a:srgbClr val="404040"/>
                </a:solidFill>
                <a:latin typeface="Century Gothic"/>
              </a:rPr>
              <a:t> , name )</a:t>
            </a:r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0" lang="en-US" sz="1800" spc="-1" strike="noStrike">
                <a:solidFill>
                  <a:srgbClr val="404040"/>
                </a:solidFill>
                <a:latin typeface="Century Gothic"/>
              </a:rPr>
              <a:t>OR</a:t>
            </a:r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0" lang="en-US" sz="1800" spc="-1" strike="noStrike">
                <a:solidFill>
                  <a:srgbClr val="404040"/>
                </a:solidFill>
                <a:latin typeface="Century Gothic"/>
              </a:rPr>
              <a:t>Persons( </a:t>
            </a:r>
            <a:r>
              <a:rPr b="0" lang="en-US" sz="1800" spc="-1" strike="noStrike" u="sng">
                <a:solidFill>
                  <a:srgbClr val="404040"/>
                </a:solidFill>
                <a:uFillTx/>
                <a:latin typeface="Century Gothic"/>
              </a:rPr>
              <a:t>personid</a:t>
            </a:r>
            <a:r>
              <a:rPr b="0" lang="en-US" sz="1800" spc="-1" strike="noStrike">
                <a:solidFill>
                  <a:srgbClr val="404040"/>
                </a:solidFill>
                <a:latin typeface="Century Gothic"/>
              </a:rPr>
              <a:t> , name, lastname, email, phone )</a:t>
            </a:r>
            <a:br/>
            <a:r>
              <a:rPr b="0" lang="en-US" sz="1800" spc="-1" strike="noStrike">
                <a:solidFill>
                  <a:srgbClr val="404040"/>
                </a:solidFill>
                <a:latin typeface="Century Gothic"/>
              </a:rPr>
              <a:t>Wife ( </a:t>
            </a:r>
            <a:r>
              <a:rPr b="0" lang="en-US" sz="1800" spc="-1" strike="noStrike" u="sng">
                <a:solidFill>
                  <a:srgbClr val="404040"/>
                </a:solidFill>
                <a:uFillTx/>
                <a:latin typeface="Century Gothic"/>
              </a:rPr>
              <a:t>wifeid</a:t>
            </a:r>
            <a:r>
              <a:rPr b="0" lang="en-US" sz="1800" spc="-1" strike="noStrike">
                <a:solidFill>
                  <a:srgbClr val="404040"/>
                </a:solidFill>
                <a:latin typeface="Century Gothic"/>
              </a:rPr>
              <a:t> , name , </a:t>
            </a:r>
            <a:r>
              <a:rPr b="1" i="1" lang="en-US" sz="1800" spc="-1" strike="noStrike">
                <a:solidFill>
                  <a:srgbClr val="404040"/>
                </a:solidFill>
                <a:latin typeface="Century Gothic"/>
              </a:rPr>
              <a:t>personid</a:t>
            </a:r>
            <a:r>
              <a:rPr b="0" lang="en-US" sz="1800" spc="-1" strike="noStrike">
                <a:solidFill>
                  <a:srgbClr val="404040"/>
                </a:solidFill>
                <a:latin typeface="Century Gothic"/>
              </a:rPr>
              <a:t>)</a:t>
            </a:r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</p:txBody>
      </p:sp>
      <p:pic>
        <p:nvPicPr>
          <p:cNvPr id="150" name="Picture 3" descr=""/>
          <p:cNvPicPr/>
          <p:nvPr/>
        </p:nvPicPr>
        <p:blipFill>
          <a:blip r:embed="rId1"/>
          <a:stretch/>
        </p:blipFill>
        <p:spPr>
          <a:xfrm>
            <a:off x="3809880" y="1317240"/>
            <a:ext cx="4571640" cy="202860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TextShape 1"/>
          <p:cNvSpPr txBox="1"/>
          <p:nvPr/>
        </p:nvSpPr>
        <p:spPr>
          <a:xfrm>
            <a:off x="2593080" y="624240"/>
            <a:ext cx="8911440" cy="128052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>
              <a:lnSpc>
                <a:spcPct val="100000"/>
              </a:lnSpc>
            </a:pPr>
            <a:r>
              <a:rPr b="1" lang="en-US" sz="3600" spc="-1" strike="noStrike">
                <a:solidFill>
                  <a:srgbClr val="262626"/>
                </a:solidFill>
                <a:latin typeface="Century Gothic"/>
              </a:rPr>
              <a:t>1:N Relationships</a:t>
            </a:r>
            <a:endParaRPr b="0" lang="en-US" sz="36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52" name="TextShape 2"/>
          <p:cNvSpPr txBox="1"/>
          <p:nvPr/>
        </p:nvSpPr>
        <p:spPr>
          <a:xfrm>
            <a:off x="2589120" y="2133720"/>
            <a:ext cx="8915040" cy="377712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b="0" lang="en-US" sz="1800" spc="-1" strike="noStrike">
                <a:solidFill>
                  <a:srgbClr val="404040"/>
                </a:solidFill>
                <a:latin typeface="Century Gothic"/>
              </a:rPr>
              <a:t>Persons( </a:t>
            </a:r>
            <a:r>
              <a:rPr b="0" lang="en-US" sz="1800" spc="-1" strike="noStrike" u="sng">
                <a:solidFill>
                  <a:srgbClr val="404040"/>
                </a:solidFill>
                <a:uFillTx/>
                <a:latin typeface="Century Gothic"/>
              </a:rPr>
              <a:t>personid</a:t>
            </a:r>
            <a:r>
              <a:rPr b="0" lang="en-US" sz="1800" spc="-1" strike="noStrike">
                <a:solidFill>
                  <a:srgbClr val="404040"/>
                </a:solidFill>
                <a:latin typeface="Century Gothic"/>
              </a:rPr>
              <a:t> , name, lastname, email )</a:t>
            </a:r>
            <a:br/>
            <a:r>
              <a:rPr b="0" lang="en-US" sz="1800" spc="-1" strike="noStrike">
                <a:solidFill>
                  <a:srgbClr val="404040"/>
                </a:solidFill>
                <a:latin typeface="Century Gothic"/>
              </a:rPr>
              <a:t>House ( </a:t>
            </a:r>
            <a:r>
              <a:rPr b="0" lang="en-US" sz="1800" spc="-1" strike="noStrike" u="sng">
                <a:solidFill>
                  <a:srgbClr val="404040"/>
                </a:solidFill>
                <a:uFillTx/>
                <a:latin typeface="Century Gothic"/>
              </a:rPr>
              <a:t>houseid</a:t>
            </a:r>
            <a:r>
              <a:rPr b="0" lang="en-US" sz="1800" spc="-1" strike="noStrike">
                <a:solidFill>
                  <a:srgbClr val="404040"/>
                </a:solidFill>
                <a:latin typeface="Century Gothic"/>
              </a:rPr>
              <a:t> , num , address, </a:t>
            </a:r>
            <a:r>
              <a:rPr b="1" i="1" lang="en-US" sz="1800" spc="-1" strike="noStrike">
                <a:solidFill>
                  <a:srgbClr val="404040"/>
                </a:solidFill>
                <a:latin typeface="Century Gothic"/>
              </a:rPr>
              <a:t>personid</a:t>
            </a:r>
            <a:r>
              <a:rPr b="0" lang="en-US" sz="1800" spc="-1" strike="noStrike">
                <a:solidFill>
                  <a:srgbClr val="404040"/>
                </a:solidFill>
                <a:latin typeface="Century Gothic"/>
              </a:rPr>
              <a:t>)</a:t>
            </a:r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</p:txBody>
      </p:sp>
      <p:pic>
        <p:nvPicPr>
          <p:cNvPr id="153" name="Picture 3" descr=""/>
          <p:cNvPicPr/>
          <p:nvPr/>
        </p:nvPicPr>
        <p:blipFill>
          <a:blip r:embed="rId1"/>
          <a:stretch/>
        </p:blipFill>
        <p:spPr>
          <a:xfrm>
            <a:off x="3405960" y="3029760"/>
            <a:ext cx="4428720" cy="194292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TextShape 1"/>
          <p:cNvSpPr txBox="1"/>
          <p:nvPr/>
        </p:nvSpPr>
        <p:spPr>
          <a:xfrm>
            <a:off x="2593080" y="624240"/>
            <a:ext cx="8911440" cy="128052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>
              <a:lnSpc>
                <a:spcPct val="100000"/>
              </a:lnSpc>
            </a:pPr>
            <a:r>
              <a:rPr b="1" lang="en-US" sz="3600" spc="-1" strike="noStrike">
                <a:solidFill>
                  <a:srgbClr val="262626"/>
                </a:solidFill>
                <a:latin typeface="Century Gothic"/>
              </a:rPr>
              <a:t>N:N Relationships</a:t>
            </a:r>
            <a:endParaRPr b="0" lang="en-US" sz="3600" spc="-1" strike="noStrike">
              <a:solidFill>
                <a:srgbClr val="000000"/>
              </a:solidFill>
              <a:latin typeface="Century Gothic"/>
            </a:endParaRPr>
          </a:p>
        </p:txBody>
      </p:sp>
      <p:pic>
        <p:nvPicPr>
          <p:cNvPr id="155" name="Content Placeholder 3" descr=""/>
          <p:cNvPicPr/>
          <p:nvPr/>
        </p:nvPicPr>
        <p:blipFill>
          <a:blip r:embed="rId1"/>
          <a:stretch/>
        </p:blipFill>
        <p:spPr>
          <a:xfrm>
            <a:off x="4770360" y="2941560"/>
            <a:ext cx="4552560" cy="2161800"/>
          </a:xfrm>
          <a:prstGeom prst="rect">
            <a:avLst/>
          </a:prstGeom>
          <a:ln>
            <a:noFill/>
          </a:ln>
        </p:spPr>
      </p:pic>
      <p:sp>
        <p:nvSpPr>
          <p:cNvPr id="156" name="CustomShape 2"/>
          <p:cNvSpPr/>
          <p:nvPr/>
        </p:nvSpPr>
        <p:spPr>
          <a:xfrm>
            <a:off x="838080" y="1648080"/>
            <a:ext cx="6095520" cy="913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815e38"/>
                </a:solidFill>
                <a:latin typeface="Arial"/>
              </a:rPr>
              <a:t>Persons( </a:t>
            </a:r>
            <a:r>
              <a:rPr b="0" lang="en-US" sz="1800" spc="-1" strike="noStrike" u="sng">
                <a:solidFill>
                  <a:srgbClr val="815e38"/>
                </a:solidFill>
                <a:uFillTx/>
                <a:latin typeface="Arial"/>
              </a:rPr>
              <a:t>personid</a:t>
            </a:r>
            <a:r>
              <a:rPr b="0" lang="en-US" sz="1800" spc="-1" strike="noStrike">
                <a:solidFill>
                  <a:srgbClr val="815e38"/>
                </a:solidFill>
                <a:latin typeface="Arial"/>
              </a:rPr>
              <a:t> , name, lastname, email, phone )</a:t>
            </a:r>
            <a:br/>
            <a:r>
              <a:rPr b="0" lang="en-US" sz="1800" spc="-1" strike="noStrike">
                <a:solidFill>
                  <a:srgbClr val="815e38"/>
                </a:solidFill>
                <a:latin typeface="Arial"/>
              </a:rPr>
              <a:t>Countries ( </a:t>
            </a:r>
            <a:r>
              <a:rPr b="0" lang="en-US" sz="1800" spc="-1" strike="noStrike" u="sng">
                <a:solidFill>
                  <a:srgbClr val="815e38"/>
                </a:solidFill>
                <a:uFillTx/>
                <a:latin typeface="Arial"/>
              </a:rPr>
              <a:t>countryid</a:t>
            </a:r>
            <a:r>
              <a:rPr b="0" lang="en-US" sz="1800" spc="-1" strike="noStrike">
                <a:solidFill>
                  <a:srgbClr val="815e38"/>
                </a:solidFill>
                <a:latin typeface="Arial"/>
              </a:rPr>
              <a:t> , name, num)</a:t>
            </a:r>
            <a:br/>
            <a:r>
              <a:rPr b="0" lang="en-US" sz="1800" spc="-1" strike="noStrike">
                <a:solidFill>
                  <a:srgbClr val="815e38"/>
                </a:solidFill>
                <a:latin typeface="Arial"/>
              </a:rPr>
              <a:t>HasRelat ( </a:t>
            </a:r>
            <a:r>
              <a:rPr b="0" lang="en-US" sz="1800" spc="-1" strike="noStrike" u="sng">
                <a:solidFill>
                  <a:srgbClr val="815e38"/>
                </a:solidFill>
                <a:uFillTx/>
                <a:latin typeface="Arial"/>
              </a:rPr>
              <a:t>hasrelatid</a:t>
            </a:r>
            <a:r>
              <a:rPr b="0" lang="en-US" sz="1800" spc="-1" strike="noStrike">
                <a:solidFill>
                  <a:srgbClr val="815e38"/>
                </a:solidFill>
                <a:latin typeface="Arial"/>
              </a:rPr>
              <a:t> , </a:t>
            </a:r>
            <a:r>
              <a:rPr b="1" lang="en-US" sz="1800" spc="-1" strike="noStrike">
                <a:solidFill>
                  <a:srgbClr val="815e38"/>
                </a:solidFill>
                <a:latin typeface="Arial"/>
              </a:rPr>
              <a:t>personid , countryid</a:t>
            </a:r>
            <a:r>
              <a:rPr b="0" lang="en-US" sz="1800" spc="-1" strike="noStrike">
                <a:solidFill>
                  <a:srgbClr val="815e38"/>
                </a:solidFill>
                <a:latin typeface="Arial"/>
              </a:rPr>
              <a:t>)</a:t>
            </a:r>
            <a:endParaRPr b="0" lang="en-IN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TextShape 1"/>
          <p:cNvSpPr txBox="1"/>
          <p:nvPr/>
        </p:nvSpPr>
        <p:spPr>
          <a:xfrm>
            <a:off x="2593080" y="624240"/>
            <a:ext cx="8911440" cy="128052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>
              <a:lnSpc>
                <a:spcPct val="100000"/>
              </a:lnSpc>
            </a:pPr>
            <a:r>
              <a:rPr b="0" lang="en-US" sz="3600" spc="-1" strike="noStrike">
                <a:solidFill>
                  <a:srgbClr val="262626"/>
                </a:solidFill>
                <a:latin typeface="Century Gothic"/>
              </a:rPr>
              <a:t>Mapping Weak Entity Sets</a:t>
            </a:r>
            <a:endParaRPr b="0" lang="en-US" sz="3600" spc="-1" strike="noStrike">
              <a:solidFill>
                <a:srgbClr val="000000"/>
              </a:solidFill>
              <a:latin typeface="Century Gothic"/>
            </a:endParaRPr>
          </a:p>
        </p:txBody>
      </p:sp>
      <p:pic>
        <p:nvPicPr>
          <p:cNvPr id="158" name="Content Placeholder 3" descr=""/>
          <p:cNvPicPr/>
          <p:nvPr/>
        </p:nvPicPr>
        <p:blipFill>
          <a:blip r:embed="rId1"/>
          <a:stretch/>
        </p:blipFill>
        <p:spPr>
          <a:xfrm>
            <a:off x="4398840" y="3103560"/>
            <a:ext cx="5295600" cy="1837800"/>
          </a:xfrm>
          <a:prstGeom prst="rect">
            <a:avLst/>
          </a:prstGeom>
          <a:ln>
            <a:noFill/>
          </a:ln>
        </p:spPr>
      </p:pic>
      <p:sp>
        <p:nvSpPr>
          <p:cNvPr id="159" name="CustomShape 2"/>
          <p:cNvSpPr/>
          <p:nvPr/>
        </p:nvSpPr>
        <p:spPr>
          <a:xfrm>
            <a:off x="1314720" y="1690560"/>
            <a:ext cx="6095520" cy="913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indent="-2160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1800" spc="-1" strike="noStrike">
                <a:solidFill>
                  <a:srgbClr val="000000"/>
                </a:solidFill>
                <a:latin typeface="Verdana"/>
              </a:rPr>
              <a:t>Create table for weak entity set.</a:t>
            </a:r>
            <a:endParaRPr b="0" lang="en-IN" sz="1800" spc="-1" strike="noStrike">
              <a:latin typeface="Arial"/>
            </a:endParaRPr>
          </a:p>
          <a:p>
            <a:pPr indent="-2160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1800" spc="-1" strike="noStrike">
                <a:solidFill>
                  <a:srgbClr val="000000"/>
                </a:solidFill>
                <a:latin typeface="Verdana"/>
              </a:rPr>
              <a:t>Add all its attributes to table as field.</a:t>
            </a:r>
            <a:endParaRPr b="0" lang="en-IN" sz="1800" spc="-1" strike="noStrike">
              <a:latin typeface="Arial"/>
            </a:endParaRPr>
          </a:p>
          <a:p>
            <a:pPr indent="-2160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1800" spc="-1" strike="noStrike">
                <a:solidFill>
                  <a:srgbClr val="000000"/>
                </a:solidFill>
                <a:latin typeface="Verdana"/>
              </a:rPr>
              <a:t>Add the primary key of identifying entity set.</a:t>
            </a:r>
            <a:endParaRPr b="0" lang="en-IN" sz="1800" spc="-1" strike="noStrike">
              <a:latin typeface="Arial"/>
            </a:endParaRPr>
          </a:p>
        </p:txBody>
      </p:sp>
      <p:sp>
        <p:nvSpPr>
          <p:cNvPr id="160" name="CustomShape 3"/>
          <p:cNvSpPr/>
          <p:nvPr/>
        </p:nvSpPr>
        <p:spPr>
          <a:xfrm>
            <a:off x="1274040" y="3439080"/>
            <a:ext cx="3283920" cy="63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Century Gothic"/>
              </a:rPr>
              <a:t>Student(</a:t>
            </a:r>
            <a:r>
              <a:rPr b="0" lang="en-US" sz="1800" spc="-1" strike="noStrike" u="sng">
                <a:solidFill>
                  <a:srgbClr val="000000"/>
                </a:solidFill>
                <a:uFillTx/>
                <a:latin typeface="Century Gothic"/>
              </a:rPr>
              <a:t>RollNo</a:t>
            </a:r>
            <a:r>
              <a:rPr b="0" lang="en-US" sz="1800" spc="-1" strike="noStrike">
                <a:solidFill>
                  <a:srgbClr val="000000"/>
                </a:solidFill>
                <a:latin typeface="Century Gothic"/>
              </a:rPr>
              <a:t>, Name)</a:t>
            </a:r>
            <a:endParaRPr b="0" lang="en-IN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Century Gothic"/>
              </a:rPr>
              <a:t>Dependent(Name, </a:t>
            </a:r>
            <a:r>
              <a:rPr b="1" lang="en-US" sz="1800" spc="-1" strike="noStrike">
                <a:solidFill>
                  <a:srgbClr val="000000"/>
                </a:solidFill>
                <a:latin typeface="Century Gothic"/>
              </a:rPr>
              <a:t>RollNo</a:t>
            </a:r>
            <a:r>
              <a:rPr b="0" lang="en-US" sz="1800" spc="-1" strike="noStrike">
                <a:solidFill>
                  <a:srgbClr val="000000"/>
                </a:solidFill>
                <a:latin typeface="Century Gothic"/>
              </a:rPr>
              <a:t>)</a:t>
            </a:r>
            <a:endParaRPr b="0" lang="en-IN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TextShape 1"/>
          <p:cNvSpPr txBox="1"/>
          <p:nvPr/>
        </p:nvSpPr>
        <p:spPr>
          <a:xfrm>
            <a:off x="2593080" y="624240"/>
            <a:ext cx="8911440" cy="128052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>
              <a:lnSpc>
                <a:spcPct val="100000"/>
              </a:lnSpc>
            </a:pPr>
            <a:r>
              <a:rPr b="0" lang="en-US" sz="3600" spc="-1" strike="noStrike">
                <a:solidFill>
                  <a:srgbClr val="262626"/>
                </a:solidFill>
                <a:latin typeface="Century Gothic"/>
              </a:rPr>
              <a:t>Mapping Hierarchical Entities</a:t>
            </a:r>
            <a:endParaRPr b="0" lang="en-US" sz="3600" spc="-1" strike="noStrike">
              <a:solidFill>
                <a:srgbClr val="000000"/>
              </a:solidFill>
              <a:latin typeface="Century Gothic"/>
            </a:endParaRPr>
          </a:p>
        </p:txBody>
      </p:sp>
      <p:pic>
        <p:nvPicPr>
          <p:cNvPr id="162" name="Content Placeholder 3" descr=""/>
          <p:cNvPicPr/>
          <p:nvPr/>
        </p:nvPicPr>
        <p:blipFill>
          <a:blip r:embed="rId1"/>
          <a:stretch/>
        </p:blipFill>
        <p:spPr>
          <a:xfrm>
            <a:off x="6949440" y="1947240"/>
            <a:ext cx="4952520" cy="3971520"/>
          </a:xfrm>
          <a:prstGeom prst="rect">
            <a:avLst/>
          </a:prstGeom>
          <a:ln>
            <a:noFill/>
          </a:ln>
        </p:spPr>
      </p:pic>
      <p:sp>
        <p:nvSpPr>
          <p:cNvPr id="163" name="CustomShape 2"/>
          <p:cNvSpPr/>
          <p:nvPr/>
        </p:nvSpPr>
        <p:spPr>
          <a:xfrm>
            <a:off x="1041840" y="1690560"/>
            <a:ext cx="6095520" cy="36565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indent="-21600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1800" spc="-1" strike="noStrike">
                <a:solidFill>
                  <a:srgbClr val="000000"/>
                </a:solidFill>
                <a:latin typeface="Verdana"/>
              </a:rPr>
              <a:t>Create tables for all higher-level entities.</a:t>
            </a:r>
            <a:endParaRPr b="0" lang="en-IN" sz="1800" spc="-1" strike="noStrike">
              <a:latin typeface="Arial"/>
            </a:endParaRPr>
          </a:p>
          <a:p>
            <a:pPr indent="-21600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1800" spc="-1" strike="noStrike">
                <a:solidFill>
                  <a:srgbClr val="000000"/>
                </a:solidFill>
                <a:latin typeface="Verdana"/>
              </a:rPr>
              <a:t>Create tables for lower-level entities.</a:t>
            </a:r>
            <a:endParaRPr b="0" lang="en-IN" sz="1800" spc="-1" strike="noStrike">
              <a:latin typeface="Arial"/>
            </a:endParaRPr>
          </a:p>
          <a:p>
            <a:pPr indent="-21600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1800" spc="-1" strike="noStrike">
                <a:solidFill>
                  <a:srgbClr val="000000"/>
                </a:solidFill>
                <a:latin typeface="Verdana"/>
              </a:rPr>
              <a:t>Add primary keys of higher-level entities in the table of lower-level entities.</a:t>
            </a:r>
            <a:endParaRPr b="0" lang="en-IN" sz="1800" spc="-1" strike="noStrike">
              <a:latin typeface="Arial"/>
            </a:endParaRPr>
          </a:p>
          <a:p>
            <a:pPr indent="-21600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1800" spc="-1" strike="noStrike">
                <a:solidFill>
                  <a:srgbClr val="000000"/>
                </a:solidFill>
                <a:latin typeface="Verdana"/>
              </a:rPr>
              <a:t>In lower-level tables, add all other attributes of lower-level entities.</a:t>
            </a:r>
            <a:endParaRPr b="0" lang="en-IN" sz="1800" spc="-1" strike="noStrike">
              <a:latin typeface="Arial"/>
            </a:endParaRPr>
          </a:p>
          <a:p>
            <a:pPr indent="-21600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1800" spc="-1" strike="noStrike">
                <a:solidFill>
                  <a:srgbClr val="000000"/>
                </a:solidFill>
                <a:latin typeface="Verdana"/>
              </a:rPr>
              <a:t>Declare primary key of higher-level table and the primary key for lower-level table.</a:t>
            </a:r>
            <a:endParaRPr b="0" lang="en-IN" sz="18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en-IN" sz="18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en-IN" sz="1800" spc="-1" strike="noStrike">
              <a:latin typeface="Arial"/>
            </a:endParaRPr>
          </a:p>
          <a:p>
            <a:pPr indent="-21600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1800" spc="-1" strike="noStrike">
                <a:solidFill>
                  <a:srgbClr val="000000"/>
                </a:solidFill>
                <a:latin typeface="Verdana"/>
              </a:rPr>
              <a:t>Person(</a:t>
            </a:r>
            <a:r>
              <a:rPr b="0" lang="en-US" sz="1800" spc="-1" strike="noStrike" u="sng">
                <a:solidFill>
                  <a:srgbClr val="000000"/>
                </a:solidFill>
                <a:uFillTx/>
                <a:latin typeface="Verdana"/>
              </a:rPr>
              <a:t>PersonID</a:t>
            </a:r>
            <a:r>
              <a:rPr b="0" lang="en-US" sz="1800" spc="-1" strike="noStrike">
                <a:solidFill>
                  <a:srgbClr val="000000"/>
                </a:solidFill>
                <a:latin typeface="Verdana"/>
              </a:rPr>
              <a:t>, Name, Genger, Age)</a:t>
            </a:r>
            <a:endParaRPr b="0" lang="en-IN" sz="1800" spc="-1" strike="noStrike">
              <a:latin typeface="Arial"/>
            </a:endParaRPr>
          </a:p>
          <a:p>
            <a:pPr indent="-21600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1800" spc="-1" strike="noStrike">
                <a:solidFill>
                  <a:srgbClr val="000000"/>
                </a:solidFill>
                <a:latin typeface="Verdana"/>
              </a:rPr>
              <a:t>Student(</a:t>
            </a:r>
            <a:r>
              <a:rPr b="0" lang="en-US" sz="1800" spc="-1" strike="noStrike" u="sng">
                <a:solidFill>
                  <a:srgbClr val="000000"/>
                </a:solidFill>
                <a:uFillTx/>
                <a:latin typeface="Verdana"/>
              </a:rPr>
              <a:t>RollNo, </a:t>
            </a:r>
            <a:r>
              <a:rPr b="1" lang="en-US" sz="1800" spc="-1" strike="noStrike">
                <a:solidFill>
                  <a:srgbClr val="000000"/>
                </a:solidFill>
                <a:latin typeface="Verdana"/>
              </a:rPr>
              <a:t>PersonID</a:t>
            </a:r>
            <a:r>
              <a:rPr b="0" lang="en-US" sz="1800" spc="-1" strike="noStrike">
                <a:solidFill>
                  <a:srgbClr val="000000"/>
                </a:solidFill>
                <a:latin typeface="Verdana"/>
              </a:rPr>
              <a:t>)</a:t>
            </a:r>
            <a:endParaRPr b="0" lang="en-IN" sz="1800" spc="-1" strike="noStrike">
              <a:latin typeface="Arial"/>
            </a:endParaRPr>
          </a:p>
          <a:p>
            <a:pPr indent="-21600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1800" spc="-1" strike="noStrike">
                <a:solidFill>
                  <a:srgbClr val="000000"/>
                </a:solidFill>
                <a:latin typeface="Verdana"/>
              </a:rPr>
              <a:t>Teacher(</a:t>
            </a:r>
            <a:r>
              <a:rPr b="0" lang="en-US" sz="1800" spc="-1" strike="noStrike" u="sng">
                <a:solidFill>
                  <a:srgbClr val="000000"/>
                </a:solidFill>
                <a:uFillTx/>
                <a:latin typeface="Verdana"/>
              </a:rPr>
              <a:t>EmpID</a:t>
            </a:r>
            <a:r>
              <a:rPr b="0" lang="en-US" sz="1800" spc="-1" strike="noStrike">
                <a:solidFill>
                  <a:srgbClr val="000000"/>
                </a:solidFill>
                <a:latin typeface="Verdana"/>
              </a:rPr>
              <a:t>, </a:t>
            </a:r>
            <a:r>
              <a:rPr b="1" lang="en-US" sz="1800" spc="-1" strike="noStrike">
                <a:solidFill>
                  <a:srgbClr val="000000"/>
                </a:solidFill>
                <a:latin typeface="Verdana"/>
              </a:rPr>
              <a:t>PersonID</a:t>
            </a:r>
            <a:r>
              <a:rPr b="0" lang="en-US" sz="1800" spc="-1" strike="noStrike">
                <a:solidFill>
                  <a:srgbClr val="000000"/>
                </a:solidFill>
                <a:latin typeface="Verdana"/>
              </a:rPr>
              <a:t>)</a:t>
            </a:r>
            <a:endParaRPr b="0" lang="en-IN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97</TotalTime>
  <Application>LibreOffice/6.4.6.2$Linux_X86_64 LibreOffice_project/40$Build-2</Application>
  <Words>505</Words>
  <Paragraphs>66</Paragraphs>
  <Company>by adguard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2019-02-26T07:30:31Z</dcterms:created>
  <dc:creator>diu</dc:creator>
  <dc:description/>
  <dc:language>en-IN</dc:language>
  <cp:lastModifiedBy/>
  <dcterms:modified xsi:type="dcterms:W3CDTF">2021-02-19T18:58:42Z</dcterms:modified>
  <cp:revision>23</cp:revision>
  <dc:subject/>
  <dc:title>ERD to Relational Schema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Company">
    <vt:lpwstr>by adguard</vt:lpwstr>
  </property>
  <property fmtid="{D5CDD505-2E9C-101B-9397-08002B2CF9AE}" pid="4" name="HiddenSlides">
    <vt:i4>0</vt:i4>
  </property>
  <property fmtid="{D5CDD505-2E9C-101B-9397-08002B2CF9AE}" pid="5" name="HyperlinksChanged">
    <vt:bool>0</vt:bool>
  </property>
  <property fmtid="{D5CDD505-2E9C-101B-9397-08002B2CF9AE}" pid="6" name="LinksUpToDate">
    <vt:bool>0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Widescreen</vt:lpwstr>
  </property>
  <property fmtid="{D5CDD505-2E9C-101B-9397-08002B2CF9AE}" pid="10" name="ScaleCrop">
    <vt:bool>0</vt:bool>
  </property>
  <property fmtid="{D5CDD505-2E9C-101B-9397-08002B2CF9AE}" pid="11" name="ShareDoc">
    <vt:bool>0</vt:bool>
  </property>
  <property fmtid="{D5CDD505-2E9C-101B-9397-08002B2CF9AE}" pid="12" name="Slides">
    <vt:i4>13</vt:i4>
  </property>
</Properties>
</file>