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insurance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447800"/>
            <a:ext cx="4419600" cy="46783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b="1" u="sng" dirty="0" smtClean="0"/>
              <a:t>average policy</a:t>
            </a:r>
          </a:p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 much insured was recovered from insurer &amp; how much loss insured have to carry?</a:t>
            </a:r>
            <a:endParaRPr lang="en-US" b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648200" cy="46783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algn="ctr">
              <a:buNone/>
            </a:pPr>
            <a:r>
              <a:rPr lang="en-US" b="1" u="sng" dirty="0" smtClean="0"/>
              <a:t>participatory policy </a:t>
            </a:r>
          </a:p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 much insured was recovered from each insurer?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5725" t="45833" r="22108" b="43750"/>
          <a:stretch>
            <a:fillRect/>
          </a:stretch>
        </p:blipFill>
        <p:spPr bwMode="auto">
          <a:xfrm>
            <a:off x="152400" y="4034366"/>
            <a:ext cx="4191000" cy="61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35359" t="73958" r="24817" b="21875"/>
          <a:stretch>
            <a:fillRect/>
          </a:stretch>
        </p:blipFill>
        <p:spPr bwMode="auto">
          <a:xfrm>
            <a:off x="152400" y="5029200"/>
            <a:ext cx="4038600" cy="23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33968" t="39583" r="23865" b="52084"/>
          <a:stretch>
            <a:fillRect/>
          </a:stretch>
        </p:blipFill>
        <p:spPr bwMode="auto">
          <a:xfrm>
            <a:off x="4572000" y="4097865"/>
            <a:ext cx="4343400" cy="55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 l="34188" t="59375" r="23645" b="32292"/>
          <a:stretch>
            <a:fillRect/>
          </a:stretch>
        </p:blipFill>
        <p:spPr bwMode="auto">
          <a:xfrm>
            <a:off x="4572000" y="5105400"/>
            <a:ext cx="441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62200" y="2286000"/>
          <a:ext cx="4038600" cy="1261872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Worth of property= Tk. 60000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Insured value= Tk. 40000</a:t>
                      </a:r>
                      <a:endParaRPr lang="en-US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Actual</a:t>
                      </a: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Loss =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Tk.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24000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/>
              <a:t>average policy</a:t>
            </a:r>
            <a:endParaRPr lang="en-US" sz="2400" b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A 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property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was insured under fire insurance.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 much insured was recovered from insurer &amp;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how much loss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insured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have to carry?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2209800"/>
          <a:ext cx="4495800" cy="1261872"/>
        </p:xfrm>
        <a:graphic>
          <a:graphicData uri="http://schemas.openxmlformats.org/drawingml/2006/table">
            <a:tbl>
              <a:tblPr/>
              <a:tblGrid>
                <a:gridCol w="449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Worth of House= Tk. 1000000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Insured value= Tk. 600000</a:t>
                      </a:r>
                      <a:endParaRPr lang="en-US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Actual</a:t>
                      </a: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Loss =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Tk.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120000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/>
              <a:t>average policy</a:t>
            </a:r>
            <a:endParaRPr lang="en-US" sz="2400" b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A house was insured under fire insurance.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 much insured was recovered from insurer &amp; how much loss insured have to carry?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943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72000</a:t>
            </a:r>
          </a:p>
          <a:p>
            <a:r>
              <a:rPr lang="en-US" dirty="0" smtClean="0"/>
              <a:t>48000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09800"/>
          <a:ext cx="9144000" cy="841248"/>
        </p:xfrm>
        <a:graphic>
          <a:graphicData uri="http://schemas.openxmlformats.org/drawingml/2006/table">
            <a:tbl>
              <a:tblPr/>
              <a:tblGrid>
                <a:gridCol w="4648200"/>
                <a:gridCol w="4495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A insurance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company=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Tk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250000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B insurance company=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Tk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150000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Times New Roman"/>
                          <a:cs typeface="Times New Roman"/>
                        </a:rPr>
                        <a:t>Additional information: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Actual</a:t>
                      </a: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Loss =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Tk.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/>
              <a:t>participatory policy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X and Co. ltd bought fire insurance for factory from two company.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How much insured was recovered from each insurer.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09800"/>
          <a:ext cx="9144000" cy="1261872"/>
        </p:xfrm>
        <a:graphic>
          <a:graphicData uri="http://schemas.openxmlformats.org/drawingml/2006/table">
            <a:tbl>
              <a:tblPr/>
              <a:tblGrid>
                <a:gridCol w="4648200"/>
                <a:gridCol w="4495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A insurance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company=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Tk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B insurance company=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Tk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60000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Times New Roman"/>
                          <a:cs typeface="Times New Roman"/>
                        </a:rPr>
                        <a:t>Additional information: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Worth of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House= Tk.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Actual</a:t>
                      </a:r>
                      <a:r>
                        <a:rPr lang="en-US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Loss =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Tk. 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80000</a:t>
                      </a:r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/>
              <a:t>average policy &amp; participatory policy</a:t>
            </a:r>
            <a:endParaRPr lang="en-US" sz="2400" b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Mr.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Sohel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bought fire insurance for house from two company.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9624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Amount of insurance claim under average policy &amp; how much loss insured have to carry?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Liability amount of A Company from participatory policy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Liability amount of A Company from participatory policy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Which policy is favorable to insured and why?</a:t>
            </a:r>
          </a:p>
          <a:p>
            <a:pPr marL="400050" indent="-400050">
              <a:buFont typeface="+mj-lt"/>
              <a:buAutoNum type="romanLcPeriod"/>
            </a:pPr>
            <a:endParaRPr lang="en-US" sz="2000" dirty="0" smtClean="0"/>
          </a:p>
          <a:p>
            <a:pPr marL="400050" indent="-400050">
              <a:buFont typeface="+mj-lt"/>
              <a:buAutoNum type="romanLcPeriod"/>
            </a:pPr>
            <a:endParaRPr lang="en-US" sz="2000" dirty="0" smtClean="0"/>
          </a:p>
          <a:p>
            <a:pPr marL="400050" indent="-400050"/>
            <a:endParaRPr lang="en-US" sz="2000" dirty="0" smtClean="0"/>
          </a:p>
          <a:p>
            <a:pPr marL="400050" indent="-400050"/>
            <a:r>
              <a:rPr lang="en-US" sz="2000" dirty="0" smtClean="0"/>
              <a:t>64000. 16000. 50000. 30000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524000"/>
          <a:ext cx="9144000" cy="1905000"/>
        </p:xfrm>
        <a:graphic>
          <a:graphicData uri="http://schemas.openxmlformats.org/drawingml/2006/table">
            <a:tbl>
              <a:tblPr/>
              <a:tblGrid>
                <a:gridCol w="4876800"/>
                <a:gridCol w="42672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X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insurance company= </a:t>
                      </a: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Both House &amp; Furniture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for Tk. 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50000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Where Furniture</a:t>
                      </a:r>
                      <a:r>
                        <a:rPr lang="en-U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was= Tk. 40000</a:t>
                      </a:r>
                      <a:endParaRPr lang="en-US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 insurance company=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only House for Tk. 30000</a:t>
                      </a:r>
                      <a:endParaRPr lang="en-US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latin typeface="Times New Roman"/>
                          <a:ea typeface="Times New Roman"/>
                          <a:cs typeface="Times New Roman"/>
                        </a:rPr>
                        <a:t>Additional information: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Loss of House= Tk. 20000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Loss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of Furniture= Tk. 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25000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Worth of the furniture= Tk. 50000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u="sng" dirty="0" smtClean="0"/>
              <a:t>average policy &amp; participatory policy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Mr.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Karim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bought fire insurance from two company. How much insured was recovered from each insurer.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7338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For furniture, Amount of insurance claim under average policy &amp; how much loss insured have to carry?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000" dirty="0" smtClean="0"/>
              <a:t>For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House </a:t>
            </a:r>
            <a:r>
              <a:rPr lang="en-US" sz="2000" dirty="0" smtClean="0"/>
              <a:t>Liability amount of B Company &amp; X Company from participatory policy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382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Fire insurance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    Fire Insurance </dc:title>
  <dc:creator>Administrator</dc:creator>
  <cp:lastModifiedBy>Administrator</cp:lastModifiedBy>
  <cp:revision>4</cp:revision>
  <dcterms:created xsi:type="dcterms:W3CDTF">2006-08-16T00:00:00Z</dcterms:created>
  <dcterms:modified xsi:type="dcterms:W3CDTF">2017-01-10T06:42:11Z</dcterms:modified>
</cp:coreProperties>
</file>