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73CA3C8-0EC7-45A6-A264-7990B7CF2C94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835D71-9C46-4D50-8A12-77C750951E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3CA3C8-0EC7-45A6-A264-7990B7CF2C94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35D71-9C46-4D50-8A12-77C750951E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3CA3C8-0EC7-45A6-A264-7990B7CF2C94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35D71-9C46-4D50-8A12-77C750951E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3CA3C8-0EC7-45A6-A264-7990B7CF2C94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35D71-9C46-4D50-8A12-77C750951E7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3CA3C8-0EC7-45A6-A264-7990B7CF2C94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35D71-9C46-4D50-8A12-77C750951E7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3CA3C8-0EC7-45A6-A264-7990B7CF2C94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35D71-9C46-4D50-8A12-77C750951E7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3CA3C8-0EC7-45A6-A264-7990B7CF2C94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35D71-9C46-4D50-8A12-77C750951E7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3CA3C8-0EC7-45A6-A264-7990B7CF2C94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35D71-9C46-4D50-8A12-77C750951E7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3CA3C8-0EC7-45A6-A264-7990B7CF2C94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35D71-9C46-4D50-8A12-77C750951E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73CA3C8-0EC7-45A6-A264-7990B7CF2C94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35D71-9C46-4D50-8A12-77C750951E7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73CA3C8-0EC7-45A6-A264-7990B7CF2C94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835D71-9C46-4D50-8A12-77C750951E7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73CA3C8-0EC7-45A6-A264-7990B7CF2C94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C835D71-9C46-4D50-8A12-77C750951E7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Skak_arafin@daffodilvarsity.edu.bd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0"/>
            <a:ext cx="8763000" cy="2971799"/>
          </a:xfrm>
        </p:spPr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12800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Welcome</a:t>
            </a:r>
            <a:r>
              <a:rPr lang="en-US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br>
              <a:rPr lang="en-US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en-US" sz="4000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Physics-I (Basic Physics for SWE)</a:t>
            </a:r>
            <a:endParaRPr lang="en-US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971800"/>
            <a:ext cx="7772400" cy="22860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85800" y="2971800"/>
          <a:ext cx="77724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400"/>
                <a:gridCol w="2286000"/>
              </a:tblGrid>
              <a:tr h="2286000">
                <a:tc>
                  <a:txBody>
                    <a:bodyPr/>
                    <a:lstStyle/>
                    <a:p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Course Moderator:</a:t>
                      </a:r>
                    </a:p>
                    <a:p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Dr. Sk. Abdul Kader </a:t>
                      </a:r>
                      <a:r>
                        <a:rPr kumimoji="0" 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Arafin</a:t>
                      </a:r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Ph.D.</a:t>
                      </a:r>
                    </a:p>
                    <a:p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Associate Professor (Physics)</a:t>
                      </a:r>
                    </a:p>
                    <a:p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Department of GED</a:t>
                      </a:r>
                    </a:p>
                    <a:p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Daffodil International University</a:t>
                      </a:r>
                    </a:p>
                    <a:p>
                      <a:r>
                        <a:rPr kumimoji="0" lang="en-US" sz="1400" b="1" i="1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E-Mail: </a:t>
                      </a:r>
                      <a:r>
                        <a:rPr kumimoji="0" lang="en-US" sz="1400" b="1" i="1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Skak_arafin@daffodilvarsity.edu.bd</a:t>
                      </a:r>
                      <a:endParaRPr kumimoji="0" lang="en-US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400" b="1" i="1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Cell No: 01711979182, 01625572990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8" descr="C:\Users\User\Desktop\PP Size Pic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2971800"/>
            <a:ext cx="2133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ctive-learning-clipart-2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412981"/>
            <a:ext cx="8229600" cy="2662276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 smtClean="0">
                <a:solidFill>
                  <a:srgbClr val="FF0000"/>
                </a:solidFill>
              </a:rPr>
              <a:t>Are we in learning?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dirty="0" smtClean="0">
                <a:solidFill>
                  <a:srgbClr val="00B050"/>
                </a:solidFill>
              </a:rPr>
              <a:t>What is mechanics?</a:t>
            </a:r>
          </a:p>
          <a:p>
            <a:pPr lvl="0"/>
            <a:r>
              <a:rPr lang="en-US" sz="3200" dirty="0" smtClean="0">
                <a:solidFill>
                  <a:srgbClr val="00B050"/>
                </a:solidFill>
              </a:rPr>
              <a:t>Why we are learning mechanics?</a:t>
            </a:r>
          </a:p>
          <a:p>
            <a:pPr lvl="0"/>
            <a:r>
              <a:rPr lang="en-US" sz="3200" dirty="0" smtClean="0">
                <a:solidFill>
                  <a:srgbClr val="00B050"/>
                </a:solidFill>
              </a:rPr>
              <a:t>What is reference point and reference frame?</a:t>
            </a:r>
          </a:p>
          <a:p>
            <a:pPr lvl="0"/>
            <a:r>
              <a:rPr lang="en-US" sz="3200" dirty="0" smtClean="0">
                <a:solidFill>
                  <a:srgbClr val="00B050"/>
                </a:solidFill>
              </a:rPr>
              <a:t>Why reference point and reference frame are important?</a:t>
            </a:r>
          </a:p>
          <a:p>
            <a:r>
              <a:rPr lang="en-US" sz="3200" dirty="0" smtClean="0">
                <a:solidFill>
                  <a:srgbClr val="00B050"/>
                </a:solidFill>
              </a:rPr>
              <a:t>Reference frame for dimensions and motion in dimension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What are in this week??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 smtClean="0">
                <a:solidFill>
                  <a:srgbClr val="00B050"/>
                </a:solidFill>
              </a:rPr>
              <a:t>One dimension to two dimension</a:t>
            </a:r>
          </a:p>
          <a:p>
            <a:pPr lvl="0"/>
            <a:r>
              <a:rPr lang="en-US" sz="2800" dirty="0" smtClean="0">
                <a:solidFill>
                  <a:srgbClr val="00B050"/>
                </a:solidFill>
              </a:rPr>
              <a:t>Projectile, projectile motion and trajectory</a:t>
            </a:r>
          </a:p>
          <a:p>
            <a:pPr lvl="0"/>
            <a:r>
              <a:rPr lang="en-US" sz="2800" dirty="0" smtClean="0">
                <a:solidFill>
                  <a:srgbClr val="00B050"/>
                </a:solidFill>
              </a:rPr>
              <a:t>Why x-axis velocity has no changes and y-axis velocity changes with time in projectile motion</a:t>
            </a:r>
          </a:p>
          <a:p>
            <a:pPr lvl="0"/>
            <a:r>
              <a:rPr lang="en-US" sz="2800" dirty="0" smtClean="0">
                <a:solidFill>
                  <a:srgbClr val="00B050"/>
                </a:solidFill>
              </a:rPr>
              <a:t>What is maximum height, time to maximum height, time to reach maximum distance (Range) and maximum distance (Range)</a:t>
            </a:r>
          </a:p>
          <a:p>
            <a:pPr lvl="0"/>
            <a:r>
              <a:rPr lang="en-US" sz="2800" dirty="0" smtClean="0">
                <a:solidFill>
                  <a:srgbClr val="00B050"/>
                </a:solidFill>
              </a:rPr>
              <a:t>Practice on projectile related examples!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This week…</a:t>
            </a:r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Problem Practice for understanding:</a:t>
            </a:r>
          </a:p>
          <a:p>
            <a:pPr lvl="0"/>
            <a:r>
              <a:rPr lang="en-US" dirty="0" smtClean="0"/>
              <a:t> </a:t>
            </a:r>
            <a:r>
              <a:rPr lang="en-US" dirty="0" smtClean="0">
                <a:solidFill>
                  <a:srgbClr val="7030A0"/>
                </a:solidFill>
              </a:rPr>
              <a:t>A Cricket player kicks a ball at an angle of 45</a:t>
            </a:r>
            <a:r>
              <a:rPr lang="en-US" baseline="30000" dirty="0" smtClean="0">
                <a:solidFill>
                  <a:srgbClr val="7030A0"/>
                </a:solidFill>
              </a:rPr>
              <a:t>0</a:t>
            </a:r>
            <a:r>
              <a:rPr lang="en-US" dirty="0" smtClean="0">
                <a:solidFill>
                  <a:srgbClr val="7030A0"/>
                </a:solidFill>
              </a:rPr>
              <a:t> from the horizontal with an initial speed of 25m/s. Assume that the ball moves in a vertical plane </a:t>
            </a:r>
          </a:p>
          <a:p>
            <a:pPr lvl="0"/>
            <a:r>
              <a:rPr lang="en-US" dirty="0" smtClean="0">
                <a:solidFill>
                  <a:srgbClr val="7030A0"/>
                </a:solidFill>
              </a:rPr>
              <a:t>(</a:t>
            </a:r>
            <a:r>
              <a:rPr lang="en-US" dirty="0" err="1" smtClean="0">
                <a:solidFill>
                  <a:srgbClr val="7030A0"/>
                </a:solidFill>
              </a:rPr>
              <a:t>i</a:t>
            </a:r>
            <a:r>
              <a:rPr lang="en-US" dirty="0" smtClean="0">
                <a:solidFill>
                  <a:srgbClr val="7030A0"/>
                </a:solidFill>
              </a:rPr>
              <a:t>) When </a:t>
            </a:r>
            <a:r>
              <a:rPr lang="en-US" dirty="0" smtClean="0">
                <a:solidFill>
                  <a:srgbClr val="7030A0"/>
                </a:solidFill>
              </a:rPr>
              <a:t>the ball will reach the highest point of its trajectory? </a:t>
            </a:r>
          </a:p>
          <a:p>
            <a:pPr lvl="0"/>
            <a:r>
              <a:rPr lang="en-US" dirty="0" smtClean="0">
                <a:solidFill>
                  <a:srgbClr val="7030A0"/>
                </a:solidFill>
              </a:rPr>
              <a:t>(ii) How </a:t>
            </a:r>
            <a:r>
              <a:rPr lang="en-US" dirty="0" smtClean="0">
                <a:solidFill>
                  <a:srgbClr val="7030A0"/>
                </a:solidFill>
              </a:rPr>
              <a:t>high does the ball go? </a:t>
            </a:r>
          </a:p>
          <a:p>
            <a:pPr lvl="0"/>
            <a:r>
              <a:rPr lang="en-US" dirty="0" smtClean="0">
                <a:solidFill>
                  <a:srgbClr val="7030A0"/>
                </a:solidFill>
              </a:rPr>
              <a:t>(iii) When </a:t>
            </a:r>
            <a:r>
              <a:rPr lang="en-US" dirty="0" smtClean="0">
                <a:solidFill>
                  <a:srgbClr val="7030A0"/>
                </a:solidFill>
              </a:rPr>
              <a:t>the ball will strike the ground?</a:t>
            </a:r>
          </a:p>
          <a:p>
            <a:pPr lvl="0"/>
            <a:r>
              <a:rPr lang="en-US" dirty="0" smtClean="0">
                <a:solidFill>
                  <a:srgbClr val="7030A0"/>
                </a:solidFill>
              </a:rPr>
              <a:t>(iv) What </a:t>
            </a:r>
            <a:r>
              <a:rPr lang="en-US" dirty="0" smtClean="0">
                <a:solidFill>
                  <a:srgbClr val="7030A0"/>
                </a:solidFill>
              </a:rPr>
              <a:t>is the horizontal range of the ball? </a:t>
            </a:r>
          </a:p>
          <a:p>
            <a:pPr lvl="0"/>
            <a:r>
              <a:rPr lang="en-US" dirty="0" smtClean="0">
                <a:solidFill>
                  <a:srgbClr val="7030A0"/>
                </a:solidFill>
              </a:rPr>
              <a:t>(v) A </a:t>
            </a:r>
            <a:r>
              <a:rPr lang="en-US" dirty="0" smtClean="0">
                <a:solidFill>
                  <a:srgbClr val="7030A0"/>
                </a:solidFill>
              </a:rPr>
              <a:t>fielder 60m directly away from the strike of the ball would like to catch the ball, Find the velocity of the fielder.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This week…</a:t>
            </a:r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Problem Practice for understanding:</a:t>
            </a:r>
          </a:p>
          <a:p>
            <a:pPr lvl="0"/>
            <a:r>
              <a:rPr lang="en-US" dirty="0" smtClean="0">
                <a:solidFill>
                  <a:srgbClr val="7030A0"/>
                </a:solidFill>
              </a:rPr>
              <a:t>A bomber is flying at a constant horizontal velocity of 1000 km/hr at an elevation of 2000m directly above its target. At what angle of sight should a bomb be released to strike the target? (g= 9.8 m/s</a:t>
            </a:r>
            <a:r>
              <a:rPr lang="en-US" baseline="30000" dirty="0" smtClean="0">
                <a:solidFill>
                  <a:srgbClr val="7030A0"/>
                </a:solidFill>
              </a:rPr>
              <a:t>2</a:t>
            </a:r>
            <a:r>
              <a:rPr lang="en-US" dirty="0" smtClean="0">
                <a:solidFill>
                  <a:srgbClr val="7030A0"/>
                </a:solidFill>
              </a:rPr>
              <a:t>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This week…</a:t>
            </a:r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ogether-for-Yes-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38201" y="1481138"/>
            <a:ext cx="7162800" cy="4525962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We can…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53</TotalTime>
  <Words>278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Welcome  Physics-I (Basic Physics for SWE)</vt:lpstr>
      <vt:lpstr>Are we in learning? </vt:lpstr>
      <vt:lpstr>What are in this week??</vt:lpstr>
      <vt:lpstr>This week…</vt:lpstr>
      <vt:lpstr>This week…</vt:lpstr>
      <vt:lpstr>This week…</vt:lpstr>
      <vt:lpstr>We can…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7</cp:revision>
  <dcterms:created xsi:type="dcterms:W3CDTF">2020-05-11T05:29:18Z</dcterms:created>
  <dcterms:modified xsi:type="dcterms:W3CDTF">2020-05-11T06:22:44Z</dcterms:modified>
</cp:coreProperties>
</file>